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94b8999f1f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dfefb538843c9"/>
  </p:sldMasterIdLst>
  <p:sldIdLst>
    <p:sldId xmlns:r="http://schemas.openxmlformats.org/officeDocument/2006/relationships" id="256" r:id="Rba3b3a8bd34f49a3"/>
    <p:sldId xmlns:r="http://schemas.openxmlformats.org/officeDocument/2006/relationships" id="257" r:id="R00c2d078264242b9"/>
    <p:sldId xmlns:r="http://schemas.openxmlformats.org/officeDocument/2006/relationships" id="258" r:id="R0004704061114a37"/>
    <p:sldId xmlns:r="http://schemas.openxmlformats.org/officeDocument/2006/relationships" id="259" r:id="R3f38c15927474ec5"/>
    <p:sldId xmlns:r="http://schemas.openxmlformats.org/officeDocument/2006/relationships" id="260" r:id="R46c78556dbd8407c"/>
    <p:sldId xmlns:r="http://schemas.openxmlformats.org/officeDocument/2006/relationships" id="261" r:id="R8a9eb5970e3c48b4"/>
    <p:sldId xmlns:r="http://schemas.openxmlformats.org/officeDocument/2006/relationships" id="262" r:id="Rfaeb9e0b77374d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dfefb538843c9" /><Relationship Type="http://schemas.openxmlformats.org/officeDocument/2006/relationships/slide" Target="/ppt/slides/slide1.xml" Id="Rba3b3a8bd34f49a3" /><Relationship Type="http://schemas.openxmlformats.org/officeDocument/2006/relationships/slide" Target="/ppt/slides/slide2.xml" Id="R00c2d078264242b9" /><Relationship Type="http://schemas.openxmlformats.org/officeDocument/2006/relationships/slide" Target="/ppt/slides/slide3.xml" Id="R0004704061114a37" /><Relationship Type="http://schemas.openxmlformats.org/officeDocument/2006/relationships/slide" Target="/ppt/slides/slide4.xml" Id="R3f38c15927474ec5" /><Relationship Type="http://schemas.openxmlformats.org/officeDocument/2006/relationships/slide" Target="/ppt/slides/slide5.xml" Id="R46c78556dbd8407c" /><Relationship Type="http://schemas.openxmlformats.org/officeDocument/2006/relationships/slide" Target="/ppt/slides/slide6.xml" Id="R8a9eb5970e3c48b4" /><Relationship Type="http://schemas.openxmlformats.org/officeDocument/2006/relationships/slide" Target="/ppt/slides/slide7.xml" Id="Rfaeb9e0b77374d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98a1f4b30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f0172636f4c00" /><Relationship Type="http://schemas.openxmlformats.org/officeDocument/2006/relationships/theme" Target="/ppt/slideMasters/theme/theme1.xml" Id="R14e487df3ec8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f0172636f4c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7ea3bd1d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9bbda20a1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73732a956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2e606c82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37a390ff0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ac985afde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ac1c0ea93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