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b783ecfe76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f620aea4474850"/>
  </p:sldMasterIdLst>
  <p:sldIdLst>
    <p:sldId xmlns:r="http://schemas.openxmlformats.org/officeDocument/2006/relationships" id="256" r:id="Rda04b1c5cd074817"/>
    <p:sldId xmlns:r="http://schemas.openxmlformats.org/officeDocument/2006/relationships" id="257" r:id="Rbb2ba9b8cfcb4065"/>
    <p:sldId xmlns:r="http://schemas.openxmlformats.org/officeDocument/2006/relationships" id="258" r:id="Ree7bc42164b54c27"/>
    <p:sldId xmlns:r="http://schemas.openxmlformats.org/officeDocument/2006/relationships" id="259" r:id="R38f051feef9144df"/>
    <p:sldId xmlns:r="http://schemas.openxmlformats.org/officeDocument/2006/relationships" id="260" r:id="Rddc0490bfc6840ed"/>
    <p:sldId xmlns:r="http://schemas.openxmlformats.org/officeDocument/2006/relationships" id="261" r:id="Rb3bfe3b21ba84dc8"/>
    <p:sldId xmlns:r="http://schemas.openxmlformats.org/officeDocument/2006/relationships" id="262" r:id="Rc650a300a32e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620aea4474850" /><Relationship Type="http://schemas.openxmlformats.org/officeDocument/2006/relationships/slide" Target="/ppt/slides/slide1.xml" Id="Rda04b1c5cd074817" /><Relationship Type="http://schemas.openxmlformats.org/officeDocument/2006/relationships/slide" Target="/ppt/slides/slide2.xml" Id="Rbb2ba9b8cfcb4065" /><Relationship Type="http://schemas.openxmlformats.org/officeDocument/2006/relationships/slide" Target="/ppt/slides/slide3.xml" Id="Ree7bc42164b54c27" /><Relationship Type="http://schemas.openxmlformats.org/officeDocument/2006/relationships/slide" Target="/ppt/slides/slide4.xml" Id="R38f051feef9144df" /><Relationship Type="http://schemas.openxmlformats.org/officeDocument/2006/relationships/slide" Target="/ppt/slides/slide5.xml" Id="Rddc0490bfc6840ed" /><Relationship Type="http://schemas.openxmlformats.org/officeDocument/2006/relationships/slide" Target="/ppt/slides/slide6.xml" Id="Rb3bfe3b21ba84dc8" /><Relationship Type="http://schemas.openxmlformats.org/officeDocument/2006/relationships/slide" Target="/ppt/slides/slide7.xml" Id="Rc650a300a32e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dc34b3cc443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a5e47df774813" /><Relationship Type="http://schemas.openxmlformats.org/officeDocument/2006/relationships/theme" Target="/ppt/slideMasters/theme/theme1.xml" Id="Rb9cb2f12d31442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a5e47df7748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a11af8610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8a52987dc41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cc62e43fa43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d7f61d0a348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e8f11fe542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93ece427a4d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47bcae1b349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28 761 099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404 379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SLETTBAKK MARIUS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HOELSÆTHER LARS ERIK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ROMSAAS STIAN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