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d552b51bc640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af1325b38a4695"/>
  </p:sldMasterIdLst>
  <p:sldIdLst>
    <p:sldId xmlns:r="http://schemas.openxmlformats.org/officeDocument/2006/relationships" id="256" r:id="R763d0acaca56435f"/>
    <p:sldId xmlns:r="http://schemas.openxmlformats.org/officeDocument/2006/relationships" id="257" r:id="R2fd4d8f339c54266"/>
    <p:sldId xmlns:r="http://schemas.openxmlformats.org/officeDocument/2006/relationships" id="258" r:id="R5da8baa4d97d42d6"/>
    <p:sldId xmlns:r="http://schemas.openxmlformats.org/officeDocument/2006/relationships" id="259" r:id="Rd77f7fdf65874b71"/>
    <p:sldId xmlns:r="http://schemas.openxmlformats.org/officeDocument/2006/relationships" id="260" r:id="R604d4f334c0e4b03"/>
    <p:sldId xmlns:r="http://schemas.openxmlformats.org/officeDocument/2006/relationships" id="261" r:id="R77fdfcb1b34042f8"/>
    <p:sldId xmlns:r="http://schemas.openxmlformats.org/officeDocument/2006/relationships" id="262" r:id="Rb85a377042594e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af1325b38a4695" /><Relationship Type="http://schemas.openxmlformats.org/officeDocument/2006/relationships/slide" Target="/ppt/slides/slide1.xml" Id="R763d0acaca56435f" /><Relationship Type="http://schemas.openxmlformats.org/officeDocument/2006/relationships/slide" Target="/ppt/slides/slide2.xml" Id="R2fd4d8f339c54266" /><Relationship Type="http://schemas.openxmlformats.org/officeDocument/2006/relationships/slide" Target="/ppt/slides/slide3.xml" Id="R5da8baa4d97d42d6" /><Relationship Type="http://schemas.openxmlformats.org/officeDocument/2006/relationships/slide" Target="/ppt/slides/slide4.xml" Id="Rd77f7fdf65874b71" /><Relationship Type="http://schemas.openxmlformats.org/officeDocument/2006/relationships/slide" Target="/ppt/slides/slide5.xml" Id="R604d4f334c0e4b03" /><Relationship Type="http://schemas.openxmlformats.org/officeDocument/2006/relationships/slide" Target="/ppt/slides/slide6.xml" Id="R77fdfcb1b34042f8" /><Relationship Type="http://schemas.openxmlformats.org/officeDocument/2006/relationships/slide" Target="/ppt/slides/slide7.xml" Id="Rb85a377042594e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ca3b55e0054f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c18b2b94d4ef2" /><Relationship Type="http://schemas.openxmlformats.org/officeDocument/2006/relationships/theme" Target="/ppt/slideMasters/theme/theme1.xml" Id="Ra7cc1cc2bfb140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dc18b2b94d4e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9037b5a8143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d4d497d7741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cf90aa05f44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f92a5335241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a76530c0349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1cd9712ba4a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d9364ea8b4f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GIEBNIE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GIEBNIE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GIEBNIE HOLDING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GIEBNIE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GIEBNIE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GIEBNIE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4 267 586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GIEBNIE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HAUGAN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GIEBNIE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GIEBNIE HOLDING AS</a:t>
            </a:r>
          </a:p>
        </p:txBody>
      </p:sp>
    </p:spTree>
  </p:cSld>
  <p:clrMapOvr>
    <a:masterClrMapping xmlns:a="http://schemas.openxmlformats.org/drawingml/2006/main"/>
  </p:clrMapOvr>
</p:sld>
</file>