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88ed59885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6233383ae84875"/>
  </p:sldMasterIdLst>
  <p:sldIdLst>
    <p:sldId xmlns:r="http://schemas.openxmlformats.org/officeDocument/2006/relationships" id="256" r:id="R070b1e101c714db8"/>
    <p:sldId xmlns:r="http://schemas.openxmlformats.org/officeDocument/2006/relationships" id="257" r:id="Rf81af48a6a304c7e"/>
    <p:sldId xmlns:r="http://schemas.openxmlformats.org/officeDocument/2006/relationships" id="258" r:id="Rdccac72de89c466f"/>
    <p:sldId xmlns:r="http://schemas.openxmlformats.org/officeDocument/2006/relationships" id="259" r:id="Rd6aaf0515748415c"/>
    <p:sldId xmlns:r="http://schemas.openxmlformats.org/officeDocument/2006/relationships" id="260" r:id="Rf21662ef69114417"/>
    <p:sldId xmlns:r="http://schemas.openxmlformats.org/officeDocument/2006/relationships" id="261" r:id="R98ea4937d37345ac"/>
    <p:sldId xmlns:r="http://schemas.openxmlformats.org/officeDocument/2006/relationships" id="262" r:id="R88d4dfecc5154d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233383ae84875" /><Relationship Type="http://schemas.openxmlformats.org/officeDocument/2006/relationships/slide" Target="/ppt/slides/slide1.xml" Id="R070b1e101c714db8" /><Relationship Type="http://schemas.openxmlformats.org/officeDocument/2006/relationships/slide" Target="/ppt/slides/slide2.xml" Id="Rf81af48a6a304c7e" /><Relationship Type="http://schemas.openxmlformats.org/officeDocument/2006/relationships/slide" Target="/ppt/slides/slide3.xml" Id="Rdccac72de89c466f" /><Relationship Type="http://schemas.openxmlformats.org/officeDocument/2006/relationships/slide" Target="/ppt/slides/slide4.xml" Id="Rd6aaf0515748415c" /><Relationship Type="http://schemas.openxmlformats.org/officeDocument/2006/relationships/slide" Target="/ppt/slides/slide5.xml" Id="Rf21662ef69114417" /><Relationship Type="http://schemas.openxmlformats.org/officeDocument/2006/relationships/slide" Target="/ppt/slides/slide6.xml" Id="R98ea4937d37345ac" /><Relationship Type="http://schemas.openxmlformats.org/officeDocument/2006/relationships/slide" Target="/ppt/slides/slide7.xml" Id="R88d4dfecc5154d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868f2080249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e329ee306481a" /><Relationship Type="http://schemas.openxmlformats.org/officeDocument/2006/relationships/theme" Target="/ppt/slideMasters/theme/theme1.xml" Id="R3c3669ba0011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ee329ee30648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9461aaf8c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cfd9903ae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aed8c6b28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f397da46244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b8a76ca3c4a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ab4e59aaf4c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fb8bd57f9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