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b65aa29cc746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506755a13a487d"/>
  </p:sldMasterIdLst>
  <p:sldIdLst>
    <p:sldId xmlns:r="http://schemas.openxmlformats.org/officeDocument/2006/relationships" id="256" r:id="Rafb18a4d14df4ec7"/>
    <p:sldId xmlns:r="http://schemas.openxmlformats.org/officeDocument/2006/relationships" id="257" r:id="R15e2a1430bd94812"/>
    <p:sldId xmlns:r="http://schemas.openxmlformats.org/officeDocument/2006/relationships" id="258" r:id="R28d3177a26a44e31"/>
    <p:sldId xmlns:r="http://schemas.openxmlformats.org/officeDocument/2006/relationships" id="259" r:id="R1614b83c3ee04341"/>
    <p:sldId xmlns:r="http://schemas.openxmlformats.org/officeDocument/2006/relationships" id="260" r:id="R3e4b0e19f2c14345"/>
    <p:sldId xmlns:r="http://schemas.openxmlformats.org/officeDocument/2006/relationships" id="261" r:id="R503f405164ee41d3"/>
    <p:sldId xmlns:r="http://schemas.openxmlformats.org/officeDocument/2006/relationships" id="262" r:id="Rfa313738482e49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506755a13a487d" /><Relationship Type="http://schemas.openxmlformats.org/officeDocument/2006/relationships/slide" Target="/ppt/slides/slide1.xml" Id="Rafb18a4d14df4ec7" /><Relationship Type="http://schemas.openxmlformats.org/officeDocument/2006/relationships/slide" Target="/ppt/slides/slide2.xml" Id="R15e2a1430bd94812" /><Relationship Type="http://schemas.openxmlformats.org/officeDocument/2006/relationships/slide" Target="/ppt/slides/slide3.xml" Id="R28d3177a26a44e31" /><Relationship Type="http://schemas.openxmlformats.org/officeDocument/2006/relationships/slide" Target="/ppt/slides/slide4.xml" Id="R1614b83c3ee04341" /><Relationship Type="http://schemas.openxmlformats.org/officeDocument/2006/relationships/slide" Target="/ppt/slides/slide5.xml" Id="R3e4b0e19f2c14345" /><Relationship Type="http://schemas.openxmlformats.org/officeDocument/2006/relationships/slide" Target="/ppt/slides/slide6.xml" Id="R503f405164ee41d3" /><Relationship Type="http://schemas.openxmlformats.org/officeDocument/2006/relationships/slide" Target="/ppt/slides/slide7.xml" Id="Rfa313738482e49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4c87efa8c447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babc7f013491d" /><Relationship Type="http://schemas.openxmlformats.org/officeDocument/2006/relationships/theme" Target="/ppt/slideMasters/theme/theme1.xml" Id="Rd6fb7761924c43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cbabc7f01349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fa158fe6446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1db4054d345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724faf30a45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98561f5134e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6e8c4591946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660d5ac4544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46a8eae1e49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EIVIND KALLEVIK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KALLEVIK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KALLEVIK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KALLEVIK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KALLEVIK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KALLEVIK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315 211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389 007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KALLEVIK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KALLEVIK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Eivind Kallevik, Vassbrotet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5534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926 858 823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KALLEVIK AS</a:t>
            </a:r>
          </a:p>
        </p:txBody>
      </p:sp>
    </p:spTree>
  </p:cSld>
  <p:clrMapOvr>
    <a:masterClrMapping xmlns:a="http://schemas.openxmlformats.org/drawingml/2006/main"/>
  </p:clrMapOvr>
</p:sld>
</file>