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a5692cc964e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24ffa6062483d"/>
  </p:sldMasterIdLst>
  <p:sldIdLst>
    <p:sldId xmlns:r="http://schemas.openxmlformats.org/officeDocument/2006/relationships" id="256" r:id="Rf78e963d3e704755"/>
    <p:sldId xmlns:r="http://schemas.openxmlformats.org/officeDocument/2006/relationships" id="257" r:id="R5a58c05641bc4866"/>
    <p:sldId xmlns:r="http://schemas.openxmlformats.org/officeDocument/2006/relationships" id="258" r:id="R2ee7f75ba43b410d"/>
    <p:sldId xmlns:r="http://schemas.openxmlformats.org/officeDocument/2006/relationships" id="259" r:id="R23e650705c86437e"/>
    <p:sldId xmlns:r="http://schemas.openxmlformats.org/officeDocument/2006/relationships" id="260" r:id="R3c5cb023644248fb"/>
    <p:sldId xmlns:r="http://schemas.openxmlformats.org/officeDocument/2006/relationships" id="261" r:id="Rdbf4e0282dc74127"/>
    <p:sldId xmlns:r="http://schemas.openxmlformats.org/officeDocument/2006/relationships" id="262" r:id="R89e0d64f2b93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24ffa6062483d" /><Relationship Type="http://schemas.openxmlformats.org/officeDocument/2006/relationships/slide" Target="/ppt/slides/slide1.xml" Id="Rf78e963d3e704755" /><Relationship Type="http://schemas.openxmlformats.org/officeDocument/2006/relationships/slide" Target="/ppt/slides/slide2.xml" Id="R5a58c05641bc4866" /><Relationship Type="http://schemas.openxmlformats.org/officeDocument/2006/relationships/slide" Target="/ppt/slides/slide3.xml" Id="R2ee7f75ba43b410d" /><Relationship Type="http://schemas.openxmlformats.org/officeDocument/2006/relationships/slide" Target="/ppt/slides/slide4.xml" Id="R23e650705c86437e" /><Relationship Type="http://schemas.openxmlformats.org/officeDocument/2006/relationships/slide" Target="/ppt/slides/slide5.xml" Id="R3c5cb023644248fb" /><Relationship Type="http://schemas.openxmlformats.org/officeDocument/2006/relationships/slide" Target="/ppt/slides/slide6.xml" Id="Rdbf4e0282dc74127" /><Relationship Type="http://schemas.openxmlformats.org/officeDocument/2006/relationships/slide" Target="/ppt/slides/slide7.xml" Id="R89e0d64f2b93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2a55bc21d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1ad733534364" /><Relationship Type="http://schemas.openxmlformats.org/officeDocument/2006/relationships/theme" Target="/ppt/slideMasters/theme/theme1.xml" Id="Ra1278e33cf5e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f1ad73353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5f15a07b6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0dd3a961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089bb9f74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ec14bfb34f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4cb0a23d54b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0266935c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de2adbae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ASLAKSRUD COMMUNICATIONS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ASLAKSRUD COMMUNICATIONS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ASLAKSRUD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Aslaksrud, Balders gate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