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2356e8d89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833e1a25c4604"/>
  </p:sldMasterIdLst>
  <p:sldIdLst>
    <p:sldId xmlns:r="http://schemas.openxmlformats.org/officeDocument/2006/relationships" id="256" r:id="R9073c7a7e35f4ead"/>
    <p:sldId xmlns:r="http://schemas.openxmlformats.org/officeDocument/2006/relationships" id="257" r:id="R10084e4f984d4e96"/>
    <p:sldId xmlns:r="http://schemas.openxmlformats.org/officeDocument/2006/relationships" id="258" r:id="R0d0f3700559b4de6"/>
    <p:sldId xmlns:r="http://schemas.openxmlformats.org/officeDocument/2006/relationships" id="259" r:id="Rc7352a9133c94bbf"/>
    <p:sldId xmlns:r="http://schemas.openxmlformats.org/officeDocument/2006/relationships" id="260" r:id="Rd09db71fdc9a4227"/>
    <p:sldId xmlns:r="http://schemas.openxmlformats.org/officeDocument/2006/relationships" id="261" r:id="R84ac6e419faf4c19"/>
    <p:sldId xmlns:r="http://schemas.openxmlformats.org/officeDocument/2006/relationships" id="262" r:id="R3d76da7203614e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833e1a25c4604" /><Relationship Type="http://schemas.openxmlformats.org/officeDocument/2006/relationships/slide" Target="/ppt/slides/slide1.xml" Id="R9073c7a7e35f4ead" /><Relationship Type="http://schemas.openxmlformats.org/officeDocument/2006/relationships/slide" Target="/ppt/slides/slide2.xml" Id="R10084e4f984d4e96" /><Relationship Type="http://schemas.openxmlformats.org/officeDocument/2006/relationships/slide" Target="/ppt/slides/slide3.xml" Id="R0d0f3700559b4de6" /><Relationship Type="http://schemas.openxmlformats.org/officeDocument/2006/relationships/slide" Target="/ppt/slides/slide4.xml" Id="Rc7352a9133c94bbf" /><Relationship Type="http://schemas.openxmlformats.org/officeDocument/2006/relationships/slide" Target="/ppt/slides/slide5.xml" Id="Rd09db71fdc9a4227" /><Relationship Type="http://schemas.openxmlformats.org/officeDocument/2006/relationships/slide" Target="/ppt/slides/slide6.xml" Id="R84ac6e419faf4c19" /><Relationship Type="http://schemas.openxmlformats.org/officeDocument/2006/relationships/slide" Target="/ppt/slides/slide7.xml" Id="R3d76da7203614e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232a0d9f9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6a0c7f4d4301" /><Relationship Type="http://schemas.openxmlformats.org/officeDocument/2006/relationships/theme" Target="/ppt/slideMasters/theme/theme1.xml" Id="R27881b9fb7f2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16a0c7f4d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11836729c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e7e9b90045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27242884a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bce7e7e2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058e473a342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4f220ebb1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ef977b70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