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17505921c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0be47ba1a4d8b"/>
  </p:sldMasterIdLst>
  <p:sldIdLst>
    <p:sldId xmlns:r="http://schemas.openxmlformats.org/officeDocument/2006/relationships" id="256" r:id="R1cd08c2651594dce"/>
    <p:sldId xmlns:r="http://schemas.openxmlformats.org/officeDocument/2006/relationships" id="257" r:id="R6e4d0e6141d64ea9"/>
    <p:sldId xmlns:r="http://schemas.openxmlformats.org/officeDocument/2006/relationships" id="258" r:id="Rfd2258369b964243"/>
    <p:sldId xmlns:r="http://schemas.openxmlformats.org/officeDocument/2006/relationships" id="259" r:id="R4431f9f10b2042fc"/>
    <p:sldId xmlns:r="http://schemas.openxmlformats.org/officeDocument/2006/relationships" id="260" r:id="R39db3dc0ff414b59"/>
    <p:sldId xmlns:r="http://schemas.openxmlformats.org/officeDocument/2006/relationships" id="261" r:id="R7785f7670d7340b3"/>
    <p:sldId xmlns:r="http://schemas.openxmlformats.org/officeDocument/2006/relationships" id="262" r:id="R21c56c24f26f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0be47ba1a4d8b" /><Relationship Type="http://schemas.openxmlformats.org/officeDocument/2006/relationships/slide" Target="/ppt/slides/slide1.xml" Id="R1cd08c2651594dce" /><Relationship Type="http://schemas.openxmlformats.org/officeDocument/2006/relationships/slide" Target="/ppt/slides/slide2.xml" Id="R6e4d0e6141d64ea9" /><Relationship Type="http://schemas.openxmlformats.org/officeDocument/2006/relationships/slide" Target="/ppt/slides/slide3.xml" Id="Rfd2258369b964243" /><Relationship Type="http://schemas.openxmlformats.org/officeDocument/2006/relationships/slide" Target="/ppt/slides/slide4.xml" Id="R4431f9f10b2042fc" /><Relationship Type="http://schemas.openxmlformats.org/officeDocument/2006/relationships/slide" Target="/ppt/slides/slide5.xml" Id="R39db3dc0ff414b59" /><Relationship Type="http://schemas.openxmlformats.org/officeDocument/2006/relationships/slide" Target="/ppt/slides/slide6.xml" Id="R7785f7670d7340b3" /><Relationship Type="http://schemas.openxmlformats.org/officeDocument/2006/relationships/slide" Target="/ppt/slides/slide7.xml" Id="R21c56c24f26f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af617abd54c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b6361ee404bbd" /><Relationship Type="http://schemas.openxmlformats.org/officeDocument/2006/relationships/theme" Target="/ppt/slideMasters/theme/theme1.xml" Id="R409797b2a7444b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b6361ee40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5abb0abab41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78a3dba4944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49ad0cf36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166f14acc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2b30bfa742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d04a6b15e4a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894e3860b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