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711b33eaa4d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437541e644a82"/>
  </p:sldMasterIdLst>
  <p:sldIdLst>
    <p:sldId xmlns:r="http://schemas.openxmlformats.org/officeDocument/2006/relationships" id="256" r:id="R3d563099e1da47f3"/>
    <p:sldId xmlns:r="http://schemas.openxmlformats.org/officeDocument/2006/relationships" id="257" r:id="Ref6b2882bba94c90"/>
    <p:sldId xmlns:r="http://schemas.openxmlformats.org/officeDocument/2006/relationships" id="258" r:id="Rc60d5656c117484f"/>
    <p:sldId xmlns:r="http://schemas.openxmlformats.org/officeDocument/2006/relationships" id="259" r:id="R8d90877064bf4773"/>
    <p:sldId xmlns:r="http://schemas.openxmlformats.org/officeDocument/2006/relationships" id="260" r:id="R2d1f0f3809e74033"/>
    <p:sldId xmlns:r="http://schemas.openxmlformats.org/officeDocument/2006/relationships" id="261" r:id="R19072daacd2c4ed6"/>
    <p:sldId xmlns:r="http://schemas.openxmlformats.org/officeDocument/2006/relationships" id="262" r:id="R043983a640c84e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437541e644a82" /><Relationship Type="http://schemas.openxmlformats.org/officeDocument/2006/relationships/slide" Target="/ppt/slides/slide1.xml" Id="R3d563099e1da47f3" /><Relationship Type="http://schemas.openxmlformats.org/officeDocument/2006/relationships/slide" Target="/ppt/slides/slide2.xml" Id="Ref6b2882bba94c90" /><Relationship Type="http://schemas.openxmlformats.org/officeDocument/2006/relationships/slide" Target="/ppt/slides/slide3.xml" Id="Rc60d5656c117484f" /><Relationship Type="http://schemas.openxmlformats.org/officeDocument/2006/relationships/slide" Target="/ppt/slides/slide4.xml" Id="R8d90877064bf4773" /><Relationship Type="http://schemas.openxmlformats.org/officeDocument/2006/relationships/slide" Target="/ppt/slides/slide5.xml" Id="R2d1f0f3809e74033" /><Relationship Type="http://schemas.openxmlformats.org/officeDocument/2006/relationships/slide" Target="/ppt/slides/slide6.xml" Id="R19072daacd2c4ed6" /><Relationship Type="http://schemas.openxmlformats.org/officeDocument/2006/relationships/slide" Target="/ppt/slides/slide7.xml" Id="R043983a640c84e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a975aded9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d905ed7a144b9" /><Relationship Type="http://schemas.openxmlformats.org/officeDocument/2006/relationships/theme" Target="/ppt/slideMasters/theme/theme1.xml" Id="Rbacf7b1f348a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d905ed7a1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8ab3b7ce5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c1e171ef249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72c8db33146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fe0c987be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89f170d264d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f5353e62c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c1af0797548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