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eebad0ce4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e69c705ca4da2"/>
  </p:sldMasterIdLst>
  <p:sldIdLst>
    <p:sldId xmlns:r="http://schemas.openxmlformats.org/officeDocument/2006/relationships" id="256" r:id="R6c1598c7e53945a0"/>
    <p:sldId xmlns:r="http://schemas.openxmlformats.org/officeDocument/2006/relationships" id="257" r:id="R80e920ea652c4cb0"/>
    <p:sldId xmlns:r="http://schemas.openxmlformats.org/officeDocument/2006/relationships" id="258" r:id="R236d9c0b3bc04728"/>
    <p:sldId xmlns:r="http://schemas.openxmlformats.org/officeDocument/2006/relationships" id="259" r:id="R4047ac70e52e4aa9"/>
    <p:sldId xmlns:r="http://schemas.openxmlformats.org/officeDocument/2006/relationships" id="260" r:id="R1d52d5e03089422f"/>
    <p:sldId xmlns:r="http://schemas.openxmlformats.org/officeDocument/2006/relationships" id="261" r:id="R7b61630da3d74d66"/>
    <p:sldId xmlns:r="http://schemas.openxmlformats.org/officeDocument/2006/relationships" id="262" r:id="R6385d1d170ab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e69c705ca4da2" /><Relationship Type="http://schemas.openxmlformats.org/officeDocument/2006/relationships/slide" Target="/ppt/slides/slide1.xml" Id="R6c1598c7e53945a0" /><Relationship Type="http://schemas.openxmlformats.org/officeDocument/2006/relationships/slide" Target="/ppt/slides/slide2.xml" Id="R80e920ea652c4cb0" /><Relationship Type="http://schemas.openxmlformats.org/officeDocument/2006/relationships/slide" Target="/ppt/slides/slide3.xml" Id="R236d9c0b3bc04728" /><Relationship Type="http://schemas.openxmlformats.org/officeDocument/2006/relationships/slide" Target="/ppt/slides/slide4.xml" Id="R4047ac70e52e4aa9" /><Relationship Type="http://schemas.openxmlformats.org/officeDocument/2006/relationships/slide" Target="/ppt/slides/slide5.xml" Id="R1d52d5e03089422f" /><Relationship Type="http://schemas.openxmlformats.org/officeDocument/2006/relationships/slide" Target="/ppt/slides/slide6.xml" Id="R7b61630da3d74d66" /><Relationship Type="http://schemas.openxmlformats.org/officeDocument/2006/relationships/slide" Target="/ppt/slides/slide7.xml" Id="R6385d1d170ab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1ec151d5e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a1b889df84f33" /><Relationship Type="http://schemas.openxmlformats.org/officeDocument/2006/relationships/theme" Target="/ppt/slideMasters/theme/theme1.xml" Id="Ra2305dcfa43c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a1b889df8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f4fb77f34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093c1a3fe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a1196325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7a0441bc2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65e943898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4f89cdb81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95149a74e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REGNSKAP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HANNE MARIE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LINN-MARIE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MARTE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