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c8d556377448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49a9abdd534ef3"/>
  </p:sldMasterIdLst>
  <p:sldIdLst>
    <p:sldId xmlns:r="http://schemas.openxmlformats.org/officeDocument/2006/relationships" id="256" r:id="R4c5ac43b137c49cd"/>
    <p:sldId xmlns:r="http://schemas.openxmlformats.org/officeDocument/2006/relationships" id="257" r:id="R64c5c91eab334fad"/>
    <p:sldId xmlns:r="http://schemas.openxmlformats.org/officeDocument/2006/relationships" id="258" r:id="R23824edab2d2401d"/>
    <p:sldId xmlns:r="http://schemas.openxmlformats.org/officeDocument/2006/relationships" id="259" r:id="R4c5578ec92414363"/>
    <p:sldId xmlns:r="http://schemas.openxmlformats.org/officeDocument/2006/relationships" id="260" r:id="R8fde92b78e3345bf"/>
    <p:sldId xmlns:r="http://schemas.openxmlformats.org/officeDocument/2006/relationships" id="261" r:id="Rf0f56b2e808f4663"/>
    <p:sldId xmlns:r="http://schemas.openxmlformats.org/officeDocument/2006/relationships" id="262" r:id="R02d80b4de3434e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49a9abdd534ef3" /><Relationship Type="http://schemas.openxmlformats.org/officeDocument/2006/relationships/slide" Target="/ppt/slides/slide1.xml" Id="R4c5ac43b137c49cd" /><Relationship Type="http://schemas.openxmlformats.org/officeDocument/2006/relationships/slide" Target="/ppt/slides/slide2.xml" Id="R64c5c91eab334fad" /><Relationship Type="http://schemas.openxmlformats.org/officeDocument/2006/relationships/slide" Target="/ppt/slides/slide3.xml" Id="R23824edab2d2401d" /><Relationship Type="http://schemas.openxmlformats.org/officeDocument/2006/relationships/slide" Target="/ppt/slides/slide4.xml" Id="R4c5578ec92414363" /><Relationship Type="http://schemas.openxmlformats.org/officeDocument/2006/relationships/slide" Target="/ppt/slides/slide5.xml" Id="R8fde92b78e3345bf" /><Relationship Type="http://schemas.openxmlformats.org/officeDocument/2006/relationships/slide" Target="/ppt/slides/slide6.xml" Id="Rf0f56b2e808f4663" /><Relationship Type="http://schemas.openxmlformats.org/officeDocument/2006/relationships/slide" Target="/ppt/slides/slide7.xml" Id="R02d80b4de3434e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3f8033c3694c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3f4bcb7314522" /><Relationship Type="http://schemas.openxmlformats.org/officeDocument/2006/relationships/theme" Target="/ppt/slideMasters/theme/theme1.xml" Id="R6d2522a7095847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13f4bcb73145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2caf753d648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552ea0c174b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feec2d8a143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01ae1c3e943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b5cfbe18448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f9d1b0a2b4b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b5f7afdc949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SOLEIL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SOLEIL INVEST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972 955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40 911 184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41 415 431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GRANHEIM-SÆTRE KATHRINE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Hofstadåsen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926 877 194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