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7bc97bb9594b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0f6b9e087949e9"/>
  </p:sldMasterIdLst>
  <p:sldIdLst>
    <p:sldId xmlns:r="http://schemas.openxmlformats.org/officeDocument/2006/relationships" id="256" r:id="R4110037122164384"/>
    <p:sldId xmlns:r="http://schemas.openxmlformats.org/officeDocument/2006/relationships" id="257" r:id="R4b10a612f8eb43aa"/>
    <p:sldId xmlns:r="http://schemas.openxmlformats.org/officeDocument/2006/relationships" id="258" r:id="R72b2f78bda2144d3"/>
    <p:sldId xmlns:r="http://schemas.openxmlformats.org/officeDocument/2006/relationships" id="259" r:id="Re848cee202dd42f7"/>
    <p:sldId xmlns:r="http://schemas.openxmlformats.org/officeDocument/2006/relationships" id="260" r:id="Re9b1ac5c490c4c65"/>
    <p:sldId xmlns:r="http://schemas.openxmlformats.org/officeDocument/2006/relationships" id="261" r:id="R37aa560570404d78"/>
    <p:sldId xmlns:r="http://schemas.openxmlformats.org/officeDocument/2006/relationships" id="262" r:id="Rad0343f6092445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0f6b9e087949e9" /><Relationship Type="http://schemas.openxmlformats.org/officeDocument/2006/relationships/slide" Target="/ppt/slides/slide1.xml" Id="R4110037122164384" /><Relationship Type="http://schemas.openxmlformats.org/officeDocument/2006/relationships/slide" Target="/ppt/slides/slide2.xml" Id="R4b10a612f8eb43aa" /><Relationship Type="http://schemas.openxmlformats.org/officeDocument/2006/relationships/slide" Target="/ppt/slides/slide3.xml" Id="R72b2f78bda2144d3" /><Relationship Type="http://schemas.openxmlformats.org/officeDocument/2006/relationships/slide" Target="/ppt/slides/slide4.xml" Id="Re848cee202dd42f7" /><Relationship Type="http://schemas.openxmlformats.org/officeDocument/2006/relationships/slide" Target="/ppt/slides/slide5.xml" Id="Re9b1ac5c490c4c65" /><Relationship Type="http://schemas.openxmlformats.org/officeDocument/2006/relationships/slide" Target="/ppt/slides/slide6.xml" Id="R37aa560570404d78" /><Relationship Type="http://schemas.openxmlformats.org/officeDocument/2006/relationships/slide" Target="/ppt/slides/slide7.xml" Id="Rad0343f6092445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2aecd9371247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fc9534d244866" /><Relationship Type="http://schemas.openxmlformats.org/officeDocument/2006/relationships/theme" Target="/ppt/slideMasters/theme/theme1.xml" Id="R5525617c01104f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9fc9534d2448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8f8edf8934a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27176f4424b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0babbcaa848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33a90088b44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de2dab83d4b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73b5ee8f949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0281cdcd043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SULEFJELL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SULEFJELL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−1 051 303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13 065 654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250 004 694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251 227 372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ELNA-KATHRINE GRIEG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926 877 992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SULEFJELL AS</a:t>
            </a:r>
          </a:p>
        </p:txBody>
      </p:sp>
    </p:spTree>
  </p:cSld>
  <p:clrMapOvr>
    <a:masterClrMapping xmlns:a="http://schemas.openxmlformats.org/drawingml/2006/main"/>
  </p:clrMapOvr>
</p:sld>
</file>