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58e0f527ca48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1f2100c0274083"/>
  </p:sldMasterIdLst>
  <p:sldIdLst>
    <p:sldId xmlns:r="http://schemas.openxmlformats.org/officeDocument/2006/relationships" id="256" r:id="Rce61fd1a00aa4f92"/>
    <p:sldId xmlns:r="http://schemas.openxmlformats.org/officeDocument/2006/relationships" id="257" r:id="R67d00d9dfec74489"/>
    <p:sldId xmlns:r="http://schemas.openxmlformats.org/officeDocument/2006/relationships" id="258" r:id="R207d805d33e1463c"/>
    <p:sldId xmlns:r="http://schemas.openxmlformats.org/officeDocument/2006/relationships" id="259" r:id="R653f5236a701446f"/>
    <p:sldId xmlns:r="http://schemas.openxmlformats.org/officeDocument/2006/relationships" id="260" r:id="Re77f4688f30d4fdc"/>
    <p:sldId xmlns:r="http://schemas.openxmlformats.org/officeDocument/2006/relationships" id="261" r:id="Re69cdded82d0498d"/>
    <p:sldId xmlns:r="http://schemas.openxmlformats.org/officeDocument/2006/relationships" id="262" r:id="R3adb4d68a78142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1f2100c0274083" /><Relationship Type="http://schemas.openxmlformats.org/officeDocument/2006/relationships/slide" Target="/ppt/slides/slide1.xml" Id="Rce61fd1a00aa4f92" /><Relationship Type="http://schemas.openxmlformats.org/officeDocument/2006/relationships/slide" Target="/ppt/slides/slide2.xml" Id="R67d00d9dfec74489" /><Relationship Type="http://schemas.openxmlformats.org/officeDocument/2006/relationships/slide" Target="/ppt/slides/slide3.xml" Id="R207d805d33e1463c" /><Relationship Type="http://schemas.openxmlformats.org/officeDocument/2006/relationships/slide" Target="/ppt/slides/slide4.xml" Id="R653f5236a701446f" /><Relationship Type="http://schemas.openxmlformats.org/officeDocument/2006/relationships/slide" Target="/ppt/slides/slide5.xml" Id="Re77f4688f30d4fdc" /><Relationship Type="http://schemas.openxmlformats.org/officeDocument/2006/relationships/slide" Target="/ppt/slides/slide6.xml" Id="Re69cdded82d0498d" /><Relationship Type="http://schemas.openxmlformats.org/officeDocument/2006/relationships/slide" Target="/ppt/slides/slide7.xml" Id="R3adb4d68a78142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d627f4713646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ddb1a565f445e" /><Relationship Type="http://schemas.openxmlformats.org/officeDocument/2006/relationships/theme" Target="/ppt/slideMasters/theme/theme1.xml" Id="R327e9aeb40eb47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6ddb1a565f44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c591c068640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a6be11b9046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4b904741141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c4c5323c44e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76dc02335842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7e7b071a1b46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2d2b847bb24b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NSV AXXELERATOR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NSV AXXELERATOR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NSV AXXELERATOR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NSV AXXELERATOR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NSV AXXELERATOR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NSV AXXELERATOR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48 172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62 381 981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62 395 574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NSV AXXELERATOR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NSV INVEST AS  –  33,7 %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HOLDING AS  –  16,2 %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HUBERTUS AS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RØDKLEV AS  –  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TYNS-RING AS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SHIP-RING  –  3,4 %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NSV AXXELERATOR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jaj@nsv-invest.no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926 888 552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NSV AXXELERATOR AS</a:t>
            </a:r>
          </a:p>
        </p:txBody>
      </p:sp>
    </p:spTree>
  </p:cSld>
  <p:clrMapOvr>
    <a:masterClrMapping xmlns:a="http://schemas.openxmlformats.org/drawingml/2006/main"/>
  </p:clrMapOvr>
</p:sld>
</file>