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67c4e49250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c8cd0845b416c"/>
  </p:sldMasterIdLst>
  <p:sldIdLst>
    <p:sldId xmlns:r="http://schemas.openxmlformats.org/officeDocument/2006/relationships" id="256" r:id="R47569765faaf4cf3"/>
    <p:sldId xmlns:r="http://schemas.openxmlformats.org/officeDocument/2006/relationships" id="257" r:id="R9bed27258ab94692"/>
    <p:sldId xmlns:r="http://schemas.openxmlformats.org/officeDocument/2006/relationships" id="258" r:id="Re310849328804412"/>
    <p:sldId xmlns:r="http://schemas.openxmlformats.org/officeDocument/2006/relationships" id="259" r:id="R4e64b314b7ad4b2e"/>
    <p:sldId xmlns:r="http://schemas.openxmlformats.org/officeDocument/2006/relationships" id="260" r:id="Rc3b987ca1b65458a"/>
    <p:sldId xmlns:r="http://schemas.openxmlformats.org/officeDocument/2006/relationships" id="261" r:id="Rab7a40399eff4f06"/>
    <p:sldId xmlns:r="http://schemas.openxmlformats.org/officeDocument/2006/relationships" id="262" r:id="Rf244b80b335c4f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c8cd0845b416c" /><Relationship Type="http://schemas.openxmlformats.org/officeDocument/2006/relationships/slide" Target="/ppt/slides/slide1.xml" Id="R47569765faaf4cf3" /><Relationship Type="http://schemas.openxmlformats.org/officeDocument/2006/relationships/slide" Target="/ppt/slides/slide2.xml" Id="R9bed27258ab94692" /><Relationship Type="http://schemas.openxmlformats.org/officeDocument/2006/relationships/slide" Target="/ppt/slides/slide3.xml" Id="Re310849328804412" /><Relationship Type="http://schemas.openxmlformats.org/officeDocument/2006/relationships/slide" Target="/ppt/slides/slide4.xml" Id="R4e64b314b7ad4b2e" /><Relationship Type="http://schemas.openxmlformats.org/officeDocument/2006/relationships/slide" Target="/ppt/slides/slide5.xml" Id="Rc3b987ca1b65458a" /><Relationship Type="http://schemas.openxmlformats.org/officeDocument/2006/relationships/slide" Target="/ppt/slides/slide6.xml" Id="Rab7a40399eff4f06" /><Relationship Type="http://schemas.openxmlformats.org/officeDocument/2006/relationships/slide" Target="/ppt/slides/slide7.xml" Id="Rf244b80b335c4f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f0772ed844d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e88eba6fe44d6" /><Relationship Type="http://schemas.openxmlformats.org/officeDocument/2006/relationships/theme" Target="/ppt/slideMasters/theme/theme1.xml" Id="Rc3ba67717d744a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e88eba6fe44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ad8332754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64b4352fd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ddefb00ec40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7cc3f43c6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6af1d9c5c46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01add07cd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64ba4050b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14 959 758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JOHAN BRAATEN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 BENTE BERGE BRAATEN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