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21e96cd38743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000f8042ab442b"/>
  </p:sldMasterIdLst>
  <p:sldIdLst>
    <p:sldId xmlns:r="http://schemas.openxmlformats.org/officeDocument/2006/relationships" id="256" r:id="Rc290d3564ed849d7"/>
    <p:sldId xmlns:r="http://schemas.openxmlformats.org/officeDocument/2006/relationships" id="257" r:id="Re0185af19aff4745"/>
    <p:sldId xmlns:r="http://schemas.openxmlformats.org/officeDocument/2006/relationships" id="258" r:id="R3d727b71b9a5486f"/>
    <p:sldId xmlns:r="http://schemas.openxmlformats.org/officeDocument/2006/relationships" id="259" r:id="Rf2576b7cc930408c"/>
    <p:sldId xmlns:r="http://schemas.openxmlformats.org/officeDocument/2006/relationships" id="260" r:id="R1404730cf7034031"/>
    <p:sldId xmlns:r="http://schemas.openxmlformats.org/officeDocument/2006/relationships" id="261" r:id="R71fa1c1df6c74b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000f8042ab442b" /><Relationship Type="http://schemas.openxmlformats.org/officeDocument/2006/relationships/slide" Target="/ppt/slides/slide1.xml" Id="Rc290d3564ed849d7" /><Relationship Type="http://schemas.openxmlformats.org/officeDocument/2006/relationships/slide" Target="/ppt/slides/slide2.xml" Id="Re0185af19aff4745" /><Relationship Type="http://schemas.openxmlformats.org/officeDocument/2006/relationships/slide" Target="/ppt/slides/slide3.xml" Id="R3d727b71b9a5486f" /><Relationship Type="http://schemas.openxmlformats.org/officeDocument/2006/relationships/slide" Target="/ppt/slides/slide4.xml" Id="Rf2576b7cc930408c" /><Relationship Type="http://schemas.openxmlformats.org/officeDocument/2006/relationships/slide" Target="/ppt/slides/slide5.xml" Id="R1404730cf7034031" /><Relationship Type="http://schemas.openxmlformats.org/officeDocument/2006/relationships/slide" Target="/ppt/slides/slide6.xml" Id="R71fa1c1df6c74b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d9ca5d7a14f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6c9b3c58d4afa" /><Relationship Type="http://schemas.openxmlformats.org/officeDocument/2006/relationships/theme" Target="/ppt/slideMasters/theme/theme1.xml" Id="R5e85461428cd44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46c9b3c58d4a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4bc8850064a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43392534e44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00a8e1fa74a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e9b6dc13148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abeadb8d548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eb4ab4fbc47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