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912230ac8b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d76305018d437d"/>
  </p:sldMasterIdLst>
  <p:sldIdLst>
    <p:sldId xmlns:r="http://schemas.openxmlformats.org/officeDocument/2006/relationships" id="256" r:id="R7e4e0f9e3a664f72"/>
    <p:sldId xmlns:r="http://schemas.openxmlformats.org/officeDocument/2006/relationships" id="257" r:id="R712aa4800ff44c1b"/>
    <p:sldId xmlns:r="http://schemas.openxmlformats.org/officeDocument/2006/relationships" id="258" r:id="Rb2fe0e5d035649e0"/>
    <p:sldId xmlns:r="http://schemas.openxmlformats.org/officeDocument/2006/relationships" id="259" r:id="Rb4f9541bdcc743df"/>
    <p:sldId xmlns:r="http://schemas.openxmlformats.org/officeDocument/2006/relationships" id="260" r:id="R2607de60e84c4d28"/>
    <p:sldId xmlns:r="http://schemas.openxmlformats.org/officeDocument/2006/relationships" id="261" r:id="R6b5fb41164ba4cb6"/>
    <p:sldId xmlns:r="http://schemas.openxmlformats.org/officeDocument/2006/relationships" id="262" r:id="Re9a7c8b49e0845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76305018d437d" /><Relationship Type="http://schemas.openxmlformats.org/officeDocument/2006/relationships/slide" Target="/ppt/slides/slide1.xml" Id="R7e4e0f9e3a664f72" /><Relationship Type="http://schemas.openxmlformats.org/officeDocument/2006/relationships/slide" Target="/ppt/slides/slide2.xml" Id="R712aa4800ff44c1b" /><Relationship Type="http://schemas.openxmlformats.org/officeDocument/2006/relationships/slide" Target="/ppt/slides/slide3.xml" Id="Rb2fe0e5d035649e0" /><Relationship Type="http://schemas.openxmlformats.org/officeDocument/2006/relationships/slide" Target="/ppt/slides/slide4.xml" Id="Rb4f9541bdcc743df" /><Relationship Type="http://schemas.openxmlformats.org/officeDocument/2006/relationships/slide" Target="/ppt/slides/slide5.xml" Id="R2607de60e84c4d28" /><Relationship Type="http://schemas.openxmlformats.org/officeDocument/2006/relationships/slide" Target="/ppt/slides/slide6.xml" Id="R6b5fb41164ba4cb6" /><Relationship Type="http://schemas.openxmlformats.org/officeDocument/2006/relationships/slide" Target="/ppt/slides/slide7.xml" Id="Re9a7c8b49e0845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1369607e5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e358c8c1b493e" /><Relationship Type="http://schemas.openxmlformats.org/officeDocument/2006/relationships/theme" Target="/ppt/slideMasters/theme/theme1.xml" Id="R4f31ac78284249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e358c8c1b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eef0fb1c5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1b1807f3b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62a0c9f9d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1d450ad1546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dfcf06a244a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20c5356b046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08067b184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