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f424f302f54b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497158f6384064"/>
  </p:sldMasterIdLst>
  <p:sldIdLst>
    <p:sldId xmlns:r="http://schemas.openxmlformats.org/officeDocument/2006/relationships" id="256" r:id="R2a8ac8610afc4ece"/>
    <p:sldId xmlns:r="http://schemas.openxmlformats.org/officeDocument/2006/relationships" id="257" r:id="R459f2de222534ce9"/>
    <p:sldId xmlns:r="http://schemas.openxmlformats.org/officeDocument/2006/relationships" id="258" r:id="Rc639f59ef1b34716"/>
    <p:sldId xmlns:r="http://schemas.openxmlformats.org/officeDocument/2006/relationships" id="259" r:id="Ra500ac935ccd4899"/>
    <p:sldId xmlns:r="http://schemas.openxmlformats.org/officeDocument/2006/relationships" id="260" r:id="R044a9db2a8604cba"/>
    <p:sldId xmlns:r="http://schemas.openxmlformats.org/officeDocument/2006/relationships" id="261" r:id="Rad7504eb32664ed6"/>
    <p:sldId xmlns:r="http://schemas.openxmlformats.org/officeDocument/2006/relationships" id="262" r:id="Rf379ce1bb5d846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97158f6384064" /><Relationship Type="http://schemas.openxmlformats.org/officeDocument/2006/relationships/slide" Target="/ppt/slides/slide1.xml" Id="R2a8ac8610afc4ece" /><Relationship Type="http://schemas.openxmlformats.org/officeDocument/2006/relationships/slide" Target="/ppt/slides/slide2.xml" Id="R459f2de222534ce9" /><Relationship Type="http://schemas.openxmlformats.org/officeDocument/2006/relationships/slide" Target="/ppt/slides/slide3.xml" Id="Rc639f59ef1b34716" /><Relationship Type="http://schemas.openxmlformats.org/officeDocument/2006/relationships/slide" Target="/ppt/slides/slide4.xml" Id="Ra500ac935ccd4899" /><Relationship Type="http://schemas.openxmlformats.org/officeDocument/2006/relationships/slide" Target="/ppt/slides/slide5.xml" Id="R044a9db2a8604cba" /><Relationship Type="http://schemas.openxmlformats.org/officeDocument/2006/relationships/slide" Target="/ppt/slides/slide6.xml" Id="Rad7504eb32664ed6" /><Relationship Type="http://schemas.openxmlformats.org/officeDocument/2006/relationships/slide" Target="/ppt/slides/slide7.xml" Id="Rf379ce1bb5d846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a3f44a70e48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fd0121de047de" /><Relationship Type="http://schemas.openxmlformats.org/officeDocument/2006/relationships/theme" Target="/ppt/slideMasters/theme/theme1.xml" Id="Ra0ff7ca7fb5043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6fd0121de047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b8c589a27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9c47f309e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583c7b5ce46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e12111ae9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07d0f03cb43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6030c3dbc49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b4c63740e4e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SEAWEED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SEAWEED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SEAWEED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SEAWEED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SEAWEED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SEAWEED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SEAWEED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SEAWEED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927 048 906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SEAWEED HOLDING AS</a:t>
            </a:r>
          </a:p>
        </p:txBody>
      </p:sp>
    </p:spTree>
  </p:cSld>
  <p:clrMapOvr>
    <a:masterClrMapping xmlns:a="http://schemas.openxmlformats.org/drawingml/2006/main"/>
  </p:clrMapOvr>
</p:sld>
</file>