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08f0b3c49d48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6908e1c9754770"/>
  </p:sldMasterIdLst>
  <p:sldIdLst>
    <p:sldId xmlns:r="http://schemas.openxmlformats.org/officeDocument/2006/relationships" id="256" r:id="R9eea459840064570"/>
    <p:sldId xmlns:r="http://schemas.openxmlformats.org/officeDocument/2006/relationships" id="257" r:id="R118aa1f0e4a9440d"/>
    <p:sldId xmlns:r="http://schemas.openxmlformats.org/officeDocument/2006/relationships" id="258" r:id="R34d476b36d3444ff"/>
    <p:sldId xmlns:r="http://schemas.openxmlformats.org/officeDocument/2006/relationships" id="259" r:id="Rd3d7285ad2914ffc"/>
    <p:sldId xmlns:r="http://schemas.openxmlformats.org/officeDocument/2006/relationships" id="260" r:id="Ree142ed792094195"/>
    <p:sldId xmlns:r="http://schemas.openxmlformats.org/officeDocument/2006/relationships" id="261" r:id="R117dc8d58780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908e1c9754770" /><Relationship Type="http://schemas.openxmlformats.org/officeDocument/2006/relationships/slide" Target="/ppt/slides/slide1.xml" Id="R9eea459840064570" /><Relationship Type="http://schemas.openxmlformats.org/officeDocument/2006/relationships/slide" Target="/ppt/slides/slide2.xml" Id="R118aa1f0e4a9440d" /><Relationship Type="http://schemas.openxmlformats.org/officeDocument/2006/relationships/slide" Target="/ppt/slides/slide3.xml" Id="R34d476b36d3444ff" /><Relationship Type="http://schemas.openxmlformats.org/officeDocument/2006/relationships/slide" Target="/ppt/slides/slide4.xml" Id="Rd3d7285ad2914ffc" /><Relationship Type="http://schemas.openxmlformats.org/officeDocument/2006/relationships/slide" Target="/ppt/slides/slide5.xml" Id="Ree142ed792094195" /><Relationship Type="http://schemas.openxmlformats.org/officeDocument/2006/relationships/slide" Target="/ppt/slides/slide6.xml" Id="R117dc8d58780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383bb582048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cc95c45244597" /><Relationship Type="http://schemas.openxmlformats.org/officeDocument/2006/relationships/theme" Target="/ppt/slideMasters/theme/theme1.xml" Id="Rbf77b40cc3c4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ecc95c452445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7f19a049c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7187b01e8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493b6ae06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5f89f8be8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0c9e1fc5846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2853b24c4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