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3dbf15524c547b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f924d1d41cd43ef"/>
  </p:sldMasterIdLst>
  <p:sldIdLst>
    <p:sldId xmlns:r="http://schemas.openxmlformats.org/officeDocument/2006/relationships" id="256" r:id="Red6a98bfe028478b"/>
    <p:sldId xmlns:r="http://schemas.openxmlformats.org/officeDocument/2006/relationships" id="257" r:id="R03e0208507804e09"/>
    <p:sldId xmlns:r="http://schemas.openxmlformats.org/officeDocument/2006/relationships" id="258" r:id="R61f65e9c28cb445a"/>
    <p:sldId xmlns:r="http://schemas.openxmlformats.org/officeDocument/2006/relationships" id="259" r:id="Rc3514e8537404c8a"/>
    <p:sldId xmlns:r="http://schemas.openxmlformats.org/officeDocument/2006/relationships" id="260" r:id="R7ad8fe86fd1b48cb"/>
    <p:sldId xmlns:r="http://schemas.openxmlformats.org/officeDocument/2006/relationships" id="261" r:id="R84624908ca1b4335"/>
    <p:sldId xmlns:r="http://schemas.openxmlformats.org/officeDocument/2006/relationships" id="262" r:id="Red96e5cbe9e44ae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f924d1d41cd43ef" /><Relationship Type="http://schemas.openxmlformats.org/officeDocument/2006/relationships/slide" Target="/ppt/slides/slide1.xml" Id="Red6a98bfe028478b" /><Relationship Type="http://schemas.openxmlformats.org/officeDocument/2006/relationships/slide" Target="/ppt/slides/slide2.xml" Id="R03e0208507804e09" /><Relationship Type="http://schemas.openxmlformats.org/officeDocument/2006/relationships/slide" Target="/ppt/slides/slide3.xml" Id="R61f65e9c28cb445a" /><Relationship Type="http://schemas.openxmlformats.org/officeDocument/2006/relationships/slide" Target="/ppt/slides/slide4.xml" Id="Rc3514e8537404c8a" /><Relationship Type="http://schemas.openxmlformats.org/officeDocument/2006/relationships/slide" Target="/ppt/slides/slide5.xml" Id="R7ad8fe86fd1b48cb" /><Relationship Type="http://schemas.openxmlformats.org/officeDocument/2006/relationships/slide" Target="/ppt/slides/slide6.xml" Id="R84624908ca1b4335" /><Relationship Type="http://schemas.openxmlformats.org/officeDocument/2006/relationships/slide" Target="/ppt/slides/slide7.xml" Id="Red96e5cbe9e44ae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fe1f888fa7b47c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453410cada4594" /><Relationship Type="http://schemas.openxmlformats.org/officeDocument/2006/relationships/theme" Target="/ppt/slideMasters/theme/theme1.xml" Id="Rc74b56f00200441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f453410cada459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e178705073483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8bc3d2089a4bd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ed57dd1a30434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a894b2717c43b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99d43e4ca64f8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14bf7eb2b14f3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df93b3764b440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GOFOTEN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GOFOTEN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GOFOTEN HOLDING AS ble etablert [år] og holder til i Asker.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GOFOTEN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GOFOTEN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GOFOTEN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−21 246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2 834 849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5 736 273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6 434 540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GOFOTEN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SOLUM ANDERS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GOFOTEN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Vipeveien 23A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1384 Asker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927 284 227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GOFOTEN HOLDING AS</a:t>
            </a:r>
          </a:p>
        </p:txBody>
      </p:sp>
    </p:spTree>
  </p:cSld>
  <p:clrMapOvr>
    <a:masterClrMapping xmlns:a="http://schemas.openxmlformats.org/drawingml/2006/main"/>
  </p:clrMapOvr>
</p:sld>
</file>