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66ae13a5e249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db4bf5eb104bd9"/>
  </p:sldMasterIdLst>
  <p:sldIdLst>
    <p:sldId xmlns:r="http://schemas.openxmlformats.org/officeDocument/2006/relationships" id="256" r:id="R10995d4a6e1e46ab"/>
    <p:sldId xmlns:r="http://schemas.openxmlformats.org/officeDocument/2006/relationships" id="257" r:id="Rbe8d3a626bd54a21"/>
    <p:sldId xmlns:r="http://schemas.openxmlformats.org/officeDocument/2006/relationships" id="258" r:id="R1eb52d1e578e472f"/>
    <p:sldId xmlns:r="http://schemas.openxmlformats.org/officeDocument/2006/relationships" id="259" r:id="Rd08b676a59824c29"/>
    <p:sldId xmlns:r="http://schemas.openxmlformats.org/officeDocument/2006/relationships" id="260" r:id="R7448911e8c834e5b"/>
    <p:sldId xmlns:r="http://schemas.openxmlformats.org/officeDocument/2006/relationships" id="261" r:id="R2f1ebf7bb166430d"/>
    <p:sldId xmlns:r="http://schemas.openxmlformats.org/officeDocument/2006/relationships" id="262" r:id="Rbe68b168d7bf42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db4bf5eb104bd9" /><Relationship Type="http://schemas.openxmlformats.org/officeDocument/2006/relationships/slide" Target="/ppt/slides/slide1.xml" Id="R10995d4a6e1e46ab" /><Relationship Type="http://schemas.openxmlformats.org/officeDocument/2006/relationships/slide" Target="/ppt/slides/slide2.xml" Id="Rbe8d3a626bd54a21" /><Relationship Type="http://schemas.openxmlformats.org/officeDocument/2006/relationships/slide" Target="/ppt/slides/slide3.xml" Id="R1eb52d1e578e472f" /><Relationship Type="http://schemas.openxmlformats.org/officeDocument/2006/relationships/slide" Target="/ppt/slides/slide4.xml" Id="Rd08b676a59824c29" /><Relationship Type="http://schemas.openxmlformats.org/officeDocument/2006/relationships/slide" Target="/ppt/slides/slide5.xml" Id="R7448911e8c834e5b" /><Relationship Type="http://schemas.openxmlformats.org/officeDocument/2006/relationships/slide" Target="/ppt/slides/slide6.xml" Id="R2f1ebf7bb166430d" /><Relationship Type="http://schemas.openxmlformats.org/officeDocument/2006/relationships/slide" Target="/ppt/slides/slide7.xml" Id="Rbe68b168d7bf42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1dd12837fd4d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0de420f324c5f" /><Relationship Type="http://schemas.openxmlformats.org/officeDocument/2006/relationships/theme" Target="/ppt/slideMasters/theme/theme1.xml" Id="Rff3b575977ed4b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f0de420f324c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e43ce5c2440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187370c9c40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5384fee2848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486be623045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96106842f44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eac027ccb48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2a9b1666441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GHF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GHF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GHF ANLEGG AS ble etablert [år] og holder til i Vikersund.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GHF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GHF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GHF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11 474 913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323 036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188 259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321 546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3 622 079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GHF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MÅRVEIEN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GHF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Drolsumveien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3370 Vikersund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927 362 635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GHF ANLEGG AS</a:t>
            </a:r>
          </a:p>
        </p:txBody>
      </p:sp>
    </p:spTree>
  </p:cSld>
  <p:clrMapOvr>
    <a:masterClrMapping xmlns:a="http://schemas.openxmlformats.org/drawingml/2006/main"/>
  </p:clrMapOvr>
</p:sld>
</file>