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469ca36f4b41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1d238fa4f149f9"/>
  </p:sldMasterIdLst>
  <p:sldIdLst>
    <p:sldId xmlns:r="http://schemas.openxmlformats.org/officeDocument/2006/relationships" id="256" r:id="R9d34cc060ea14c08"/>
    <p:sldId xmlns:r="http://schemas.openxmlformats.org/officeDocument/2006/relationships" id="257" r:id="Rc776262fc66d47e6"/>
    <p:sldId xmlns:r="http://schemas.openxmlformats.org/officeDocument/2006/relationships" id="258" r:id="Rd0d113a27fcc4a39"/>
    <p:sldId xmlns:r="http://schemas.openxmlformats.org/officeDocument/2006/relationships" id="259" r:id="R367d36079437441e"/>
    <p:sldId xmlns:r="http://schemas.openxmlformats.org/officeDocument/2006/relationships" id="260" r:id="R8ea1fc5db3694e84"/>
    <p:sldId xmlns:r="http://schemas.openxmlformats.org/officeDocument/2006/relationships" id="261" r:id="R66db9ad338264588"/>
    <p:sldId xmlns:r="http://schemas.openxmlformats.org/officeDocument/2006/relationships" id="262" r:id="R2f1e0731b7fe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d238fa4f149f9" /><Relationship Type="http://schemas.openxmlformats.org/officeDocument/2006/relationships/slide" Target="/ppt/slides/slide1.xml" Id="R9d34cc060ea14c08" /><Relationship Type="http://schemas.openxmlformats.org/officeDocument/2006/relationships/slide" Target="/ppt/slides/slide2.xml" Id="Rc776262fc66d47e6" /><Relationship Type="http://schemas.openxmlformats.org/officeDocument/2006/relationships/slide" Target="/ppt/slides/slide3.xml" Id="Rd0d113a27fcc4a39" /><Relationship Type="http://schemas.openxmlformats.org/officeDocument/2006/relationships/slide" Target="/ppt/slides/slide4.xml" Id="R367d36079437441e" /><Relationship Type="http://schemas.openxmlformats.org/officeDocument/2006/relationships/slide" Target="/ppt/slides/slide5.xml" Id="R8ea1fc5db3694e84" /><Relationship Type="http://schemas.openxmlformats.org/officeDocument/2006/relationships/slide" Target="/ppt/slides/slide6.xml" Id="R66db9ad338264588" /><Relationship Type="http://schemas.openxmlformats.org/officeDocument/2006/relationships/slide" Target="/ppt/slides/slide7.xml" Id="R2f1e0731b7fe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dd84169624f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0f58c2aeb4ba4" /><Relationship Type="http://schemas.openxmlformats.org/officeDocument/2006/relationships/theme" Target="/ppt/slideMasters/theme/theme1.xml" Id="Rc651fd0a6fb249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0f58c2aeb4b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ad0e51d6143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9616c1edd40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a0fa9e7b3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537d8ba7b45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7a74ca6f444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63d48fa0045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1a6611f3648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36 305 352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36 326 042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SARAH H FOSSUM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Sarah Hermine Fossum Simonsen, Fagerborggata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