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19756dad3d44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f955c7ec954cd6"/>
  </p:sldMasterIdLst>
  <p:sldIdLst>
    <p:sldId xmlns:r="http://schemas.openxmlformats.org/officeDocument/2006/relationships" id="256" r:id="R0c0e72e8307742ba"/>
    <p:sldId xmlns:r="http://schemas.openxmlformats.org/officeDocument/2006/relationships" id="257" r:id="R0adfe57307f64927"/>
    <p:sldId xmlns:r="http://schemas.openxmlformats.org/officeDocument/2006/relationships" id="258" r:id="R52963d299733407e"/>
    <p:sldId xmlns:r="http://schemas.openxmlformats.org/officeDocument/2006/relationships" id="259" r:id="Rcb9f37d2510b4b41"/>
    <p:sldId xmlns:r="http://schemas.openxmlformats.org/officeDocument/2006/relationships" id="260" r:id="R34cebb5aa2324907"/>
    <p:sldId xmlns:r="http://schemas.openxmlformats.org/officeDocument/2006/relationships" id="261" r:id="R979a9d90e28d4c78"/>
    <p:sldId xmlns:r="http://schemas.openxmlformats.org/officeDocument/2006/relationships" id="262" r:id="Rcc190a03ced74e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f955c7ec954cd6" /><Relationship Type="http://schemas.openxmlformats.org/officeDocument/2006/relationships/slide" Target="/ppt/slides/slide1.xml" Id="R0c0e72e8307742ba" /><Relationship Type="http://schemas.openxmlformats.org/officeDocument/2006/relationships/slide" Target="/ppt/slides/slide2.xml" Id="R0adfe57307f64927" /><Relationship Type="http://schemas.openxmlformats.org/officeDocument/2006/relationships/slide" Target="/ppt/slides/slide3.xml" Id="R52963d299733407e" /><Relationship Type="http://schemas.openxmlformats.org/officeDocument/2006/relationships/slide" Target="/ppt/slides/slide4.xml" Id="Rcb9f37d2510b4b41" /><Relationship Type="http://schemas.openxmlformats.org/officeDocument/2006/relationships/slide" Target="/ppt/slides/slide5.xml" Id="R34cebb5aa2324907" /><Relationship Type="http://schemas.openxmlformats.org/officeDocument/2006/relationships/slide" Target="/ppt/slides/slide6.xml" Id="R979a9d90e28d4c78" /><Relationship Type="http://schemas.openxmlformats.org/officeDocument/2006/relationships/slide" Target="/ppt/slides/slide7.xml" Id="Rcc190a03ced74e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de846b726f4b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bf60adca6c4e62" /><Relationship Type="http://schemas.openxmlformats.org/officeDocument/2006/relationships/theme" Target="/ppt/slideMasters/theme/theme1.xml" Id="Re1c35fccf56349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bf60adca6c4e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7182fddf114a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7aa8808e4b42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b0260186474a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7c17e0cd7146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1637e94ef546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a47d609755467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4eb969688f4d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FLYGIND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FLYGIND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FLYGIND INVEST AS ble etablert [år] og holder til i Kongsvinger.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FLYGIND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FLYGIND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FLYGIND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−30 428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9 353 406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640 838 235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641 059 645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FLYGIND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HOLTH FREDRIK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FLYGIND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Mårvegen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2211 Kongsvinger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927 396 521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FLYGIND INVEST AS</a:t>
            </a:r>
          </a:p>
        </p:txBody>
      </p:sp>
    </p:spTree>
  </p:cSld>
  <p:clrMapOvr>
    <a:masterClrMapping xmlns:a="http://schemas.openxmlformats.org/drawingml/2006/main"/>
  </p:clrMapOvr>
</p:sld>
</file>