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18c891d73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2e492d3f848e7"/>
  </p:sldMasterIdLst>
  <p:sldIdLst>
    <p:sldId xmlns:r="http://schemas.openxmlformats.org/officeDocument/2006/relationships" id="256" r:id="R853a572518904f4f"/>
    <p:sldId xmlns:r="http://schemas.openxmlformats.org/officeDocument/2006/relationships" id="257" r:id="R87ddb6bc2d7a4d2a"/>
    <p:sldId xmlns:r="http://schemas.openxmlformats.org/officeDocument/2006/relationships" id="258" r:id="R9aee035029f34e6e"/>
    <p:sldId xmlns:r="http://schemas.openxmlformats.org/officeDocument/2006/relationships" id="259" r:id="Rb36f63bbd35f4e90"/>
    <p:sldId xmlns:r="http://schemas.openxmlformats.org/officeDocument/2006/relationships" id="260" r:id="Recf8cc23865d468a"/>
    <p:sldId xmlns:r="http://schemas.openxmlformats.org/officeDocument/2006/relationships" id="261" r:id="Ra4d29b5a36fd432d"/>
    <p:sldId xmlns:r="http://schemas.openxmlformats.org/officeDocument/2006/relationships" id="262" r:id="R1410c37f4b88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2e492d3f848e7" /><Relationship Type="http://schemas.openxmlformats.org/officeDocument/2006/relationships/slide" Target="/ppt/slides/slide1.xml" Id="R853a572518904f4f" /><Relationship Type="http://schemas.openxmlformats.org/officeDocument/2006/relationships/slide" Target="/ppt/slides/slide2.xml" Id="R87ddb6bc2d7a4d2a" /><Relationship Type="http://schemas.openxmlformats.org/officeDocument/2006/relationships/slide" Target="/ppt/slides/slide3.xml" Id="R9aee035029f34e6e" /><Relationship Type="http://schemas.openxmlformats.org/officeDocument/2006/relationships/slide" Target="/ppt/slides/slide4.xml" Id="Rb36f63bbd35f4e90" /><Relationship Type="http://schemas.openxmlformats.org/officeDocument/2006/relationships/slide" Target="/ppt/slides/slide5.xml" Id="Recf8cc23865d468a" /><Relationship Type="http://schemas.openxmlformats.org/officeDocument/2006/relationships/slide" Target="/ppt/slides/slide6.xml" Id="Ra4d29b5a36fd432d" /><Relationship Type="http://schemas.openxmlformats.org/officeDocument/2006/relationships/slide" Target="/ppt/slides/slide7.xml" Id="R1410c37f4b88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1a1ef30ad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d310ad884315" /><Relationship Type="http://schemas.openxmlformats.org/officeDocument/2006/relationships/theme" Target="/ppt/slideMasters/theme/theme1.xml" Id="R624059362e18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4d310ad88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7df557cf6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352ab8c7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39f6d83d4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9059d8b0b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3614825a3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c295899f49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ffdabd0a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