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3c28c38034c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976e00ee2405e"/>
  </p:sldMasterIdLst>
  <p:sldIdLst>
    <p:sldId xmlns:r="http://schemas.openxmlformats.org/officeDocument/2006/relationships" id="256" r:id="R537aa78da1a1440b"/>
    <p:sldId xmlns:r="http://schemas.openxmlformats.org/officeDocument/2006/relationships" id="257" r:id="Rd8e253ea88794e5a"/>
    <p:sldId xmlns:r="http://schemas.openxmlformats.org/officeDocument/2006/relationships" id="258" r:id="Rd7ac71b93b8742eb"/>
    <p:sldId xmlns:r="http://schemas.openxmlformats.org/officeDocument/2006/relationships" id="259" r:id="R5f83b1dab1d94c63"/>
    <p:sldId xmlns:r="http://schemas.openxmlformats.org/officeDocument/2006/relationships" id="260" r:id="R9f1ae877a4694f8b"/>
    <p:sldId xmlns:r="http://schemas.openxmlformats.org/officeDocument/2006/relationships" id="261" r:id="R1cc2327ce0de4b98"/>
    <p:sldId xmlns:r="http://schemas.openxmlformats.org/officeDocument/2006/relationships" id="262" r:id="Rd9daa5a3b4c847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976e00ee2405e" /><Relationship Type="http://schemas.openxmlformats.org/officeDocument/2006/relationships/slide" Target="/ppt/slides/slide1.xml" Id="R537aa78da1a1440b" /><Relationship Type="http://schemas.openxmlformats.org/officeDocument/2006/relationships/slide" Target="/ppt/slides/slide2.xml" Id="Rd8e253ea88794e5a" /><Relationship Type="http://schemas.openxmlformats.org/officeDocument/2006/relationships/slide" Target="/ppt/slides/slide3.xml" Id="Rd7ac71b93b8742eb" /><Relationship Type="http://schemas.openxmlformats.org/officeDocument/2006/relationships/slide" Target="/ppt/slides/slide4.xml" Id="R5f83b1dab1d94c63" /><Relationship Type="http://schemas.openxmlformats.org/officeDocument/2006/relationships/slide" Target="/ppt/slides/slide5.xml" Id="R9f1ae877a4694f8b" /><Relationship Type="http://schemas.openxmlformats.org/officeDocument/2006/relationships/slide" Target="/ppt/slides/slide6.xml" Id="R1cc2327ce0de4b98" /><Relationship Type="http://schemas.openxmlformats.org/officeDocument/2006/relationships/slide" Target="/ppt/slides/slide7.xml" Id="Rd9daa5a3b4c847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44c7ca43842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96d1caf624862" /><Relationship Type="http://schemas.openxmlformats.org/officeDocument/2006/relationships/theme" Target="/ppt/slideMasters/theme/theme1.xml" Id="R5a7c6a7e89b4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96d1caf62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65cf2274a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d21c428ca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df62e6dd9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a1764f1ea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567b6cc5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e7434bdc9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f82fed504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