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221a6abd5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0f6e8817e41ca"/>
  </p:sldMasterIdLst>
  <p:sldIdLst>
    <p:sldId xmlns:r="http://schemas.openxmlformats.org/officeDocument/2006/relationships" id="256" r:id="R047f1f4b280941e9"/>
    <p:sldId xmlns:r="http://schemas.openxmlformats.org/officeDocument/2006/relationships" id="257" r:id="R6594f07127b840ae"/>
    <p:sldId xmlns:r="http://schemas.openxmlformats.org/officeDocument/2006/relationships" id="258" r:id="Rc5e11af84b8b4d6b"/>
    <p:sldId xmlns:r="http://schemas.openxmlformats.org/officeDocument/2006/relationships" id="259" r:id="R455a40ef277f4bce"/>
    <p:sldId xmlns:r="http://schemas.openxmlformats.org/officeDocument/2006/relationships" id="260" r:id="Rfa85c8a6010e497b"/>
    <p:sldId xmlns:r="http://schemas.openxmlformats.org/officeDocument/2006/relationships" id="261" r:id="Rbcd0c927cded4744"/>
    <p:sldId xmlns:r="http://schemas.openxmlformats.org/officeDocument/2006/relationships" id="262" r:id="R79282195cb03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0f6e8817e41ca" /><Relationship Type="http://schemas.openxmlformats.org/officeDocument/2006/relationships/slide" Target="/ppt/slides/slide1.xml" Id="R047f1f4b280941e9" /><Relationship Type="http://schemas.openxmlformats.org/officeDocument/2006/relationships/slide" Target="/ppt/slides/slide2.xml" Id="R6594f07127b840ae" /><Relationship Type="http://schemas.openxmlformats.org/officeDocument/2006/relationships/slide" Target="/ppt/slides/slide3.xml" Id="Rc5e11af84b8b4d6b" /><Relationship Type="http://schemas.openxmlformats.org/officeDocument/2006/relationships/slide" Target="/ppt/slides/slide4.xml" Id="R455a40ef277f4bce" /><Relationship Type="http://schemas.openxmlformats.org/officeDocument/2006/relationships/slide" Target="/ppt/slides/slide5.xml" Id="Rfa85c8a6010e497b" /><Relationship Type="http://schemas.openxmlformats.org/officeDocument/2006/relationships/slide" Target="/ppt/slides/slide6.xml" Id="Rbcd0c927cded4744" /><Relationship Type="http://schemas.openxmlformats.org/officeDocument/2006/relationships/slide" Target="/ppt/slides/slide7.xml" Id="R79282195cb03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218fa96e0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8aad890bd4d9b" /><Relationship Type="http://schemas.openxmlformats.org/officeDocument/2006/relationships/theme" Target="/ppt/slideMasters/theme/theme1.xml" Id="Rf2fa5bc8ebcc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b8aad890bd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d01407e7c45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570cf8ab046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a1468c7c6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14097fe07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4e1c2948f4d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60f80091945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2460ccad0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DLVRY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DLVRY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542 508 323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548 234 394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SILEDA HOLDCO II AS  –  69,8 %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FSG HOLDCO AS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SILEDA HOLDCO II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FSG HOLDCO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KOHLER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KOHLER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