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5a12afb6c4f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c60c089e8e4330"/>
  </p:sldMasterIdLst>
  <p:sldIdLst>
    <p:sldId xmlns:r="http://schemas.openxmlformats.org/officeDocument/2006/relationships" id="256" r:id="R0719171070ff4782"/>
    <p:sldId xmlns:r="http://schemas.openxmlformats.org/officeDocument/2006/relationships" id="257" r:id="R6af4324d82d94899"/>
    <p:sldId xmlns:r="http://schemas.openxmlformats.org/officeDocument/2006/relationships" id="258" r:id="Rb02ec87714264f2e"/>
    <p:sldId xmlns:r="http://schemas.openxmlformats.org/officeDocument/2006/relationships" id="259" r:id="R640e030d0af44da4"/>
    <p:sldId xmlns:r="http://schemas.openxmlformats.org/officeDocument/2006/relationships" id="260" r:id="Rde602da4026847fd"/>
    <p:sldId xmlns:r="http://schemas.openxmlformats.org/officeDocument/2006/relationships" id="261" r:id="Ra2609021a1d24c79"/>
    <p:sldId xmlns:r="http://schemas.openxmlformats.org/officeDocument/2006/relationships" id="262" r:id="R7dfd198f4972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60c089e8e4330" /><Relationship Type="http://schemas.openxmlformats.org/officeDocument/2006/relationships/slide" Target="/ppt/slides/slide1.xml" Id="R0719171070ff4782" /><Relationship Type="http://schemas.openxmlformats.org/officeDocument/2006/relationships/slide" Target="/ppt/slides/slide2.xml" Id="R6af4324d82d94899" /><Relationship Type="http://schemas.openxmlformats.org/officeDocument/2006/relationships/slide" Target="/ppt/slides/slide3.xml" Id="Rb02ec87714264f2e" /><Relationship Type="http://schemas.openxmlformats.org/officeDocument/2006/relationships/slide" Target="/ppt/slides/slide4.xml" Id="R640e030d0af44da4" /><Relationship Type="http://schemas.openxmlformats.org/officeDocument/2006/relationships/slide" Target="/ppt/slides/slide5.xml" Id="Rde602da4026847fd" /><Relationship Type="http://schemas.openxmlformats.org/officeDocument/2006/relationships/slide" Target="/ppt/slides/slide6.xml" Id="Ra2609021a1d24c79" /><Relationship Type="http://schemas.openxmlformats.org/officeDocument/2006/relationships/slide" Target="/ppt/slides/slide7.xml" Id="R7dfd198f4972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a2071eccd4e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4e12da06940ca" /><Relationship Type="http://schemas.openxmlformats.org/officeDocument/2006/relationships/theme" Target="/ppt/slideMasters/theme/theme1.xml" Id="R76fa0dfe7d4045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64e12da069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8d5f6a1304b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22cc1818b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4010629504e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cd7bc126c45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2b0bf53a349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b4bd92d3b4a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37b461253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SOLIYA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SOLIYA HOLDING AS ble etablert [år] og holder til i Foldrøyhamn.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740 030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740 031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PRABHAT KIRAN SOLIYA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Gjerdsåsvegen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5428 Foldrøyhamn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