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fed89f8be5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7558fdb904ac7"/>
  </p:sldMasterIdLst>
  <p:sldIdLst>
    <p:sldId xmlns:r="http://schemas.openxmlformats.org/officeDocument/2006/relationships" id="256" r:id="R74eb6f8292cb458f"/>
    <p:sldId xmlns:r="http://schemas.openxmlformats.org/officeDocument/2006/relationships" id="257" r:id="R255354892ae34abe"/>
    <p:sldId xmlns:r="http://schemas.openxmlformats.org/officeDocument/2006/relationships" id="258" r:id="Rc5a57b91818846b6"/>
    <p:sldId xmlns:r="http://schemas.openxmlformats.org/officeDocument/2006/relationships" id="259" r:id="Rd84f43009c674cc1"/>
    <p:sldId xmlns:r="http://schemas.openxmlformats.org/officeDocument/2006/relationships" id="260" r:id="R54ba3310abf64ca4"/>
    <p:sldId xmlns:r="http://schemas.openxmlformats.org/officeDocument/2006/relationships" id="261" r:id="R6bf44843d88e405b"/>
    <p:sldId xmlns:r="http://schemas.openxmlformats.org/officeDocument/2006/relationships" id="262" r:id="R40a8b0ebb3e9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7558fdb904ac7" /><Relationship Type="http://schemas.openxmlformats.org/officeDocument/2006/relationships/slide" Target="/ppt/slides/slide1.xml" Id="R74eb6f8292cb458f" /><Relationship Type="http://schemas.openxmlformats.org/officeDocument/2006/relationships/slide" Target="/ppt/slides/slide2.xml" Id="R255354892ae34abe" /><Relationship Type="http://schemas.openxmlformats.org/officeDocument/2006/relationships/slide" Target="/ppt/slides/slide3.xml" Id="Rc5a57b91818846b6" /><Relationship Type="http://schemas.openxmlformats.org/officeDocument/2006/relationships/slide" Target="/ppt/slides/slide4.xml" Id="Rd84f43009c674cc1" /><Relationship Type="http://schemas.openxmlformats.org/officeDocument/2006/relationships/slide" Target="/ppt/slides/slide5.xml" Id="R54ba3310abf64ca4" /><Relationship Type="http://schemas.openxmlformats.org/officeDocument/2006/relationships/slide" Target="/ppt/slides/slide6.xml" Id="R6bf44843d88e405b" /><Relationship Type="http://schemas.openxmlformats.org/officeDocument/2006/relationships/slide" Target="/ppt/slides/slide7.xml" Id="R40a8b0ebb3e9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e58ca7727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60ccf3a3a444e" /><Relationship Type="http://schemas.openxmlformats.org/officeDocument/2006/relationships/theme" Target="/ppt/slideMasters/theme/theme1.xml" Id="R8d29f1b665f3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60ccf3a3a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e1c86dff84a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e066ec7e5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0f0190e1743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e0dcdee6c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a01ce2d2843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21a422ffc44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22410384e4e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