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31276bc58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f1ba928faf43a9"/>
  </p:sldMasterIdLst>
  <p:sldIdLst>
    <p:sldId xmlns:r="http://schemas.openxmlformats.org/officeDocument/2006/relationships" id="256" r:id="R97375cad354c4d53"/>
    <p:sldId xmlns:r="http://schemas.openxmlformats.org/officeDocument/2006/relationships" id="257" r:id="R41f8f2e8e623441f"/>
    <p:sldId xmlns:r="http://schemas.openxmlformats.org/officeDocument/2006/relationships" id="258" r:id="R3f86606b69ea4ef5"/>
    <p:sldId xmlns:r="http://schemas.openxmlformats.org/officeDocument/2006/relationships" id="259" r:id="R4f8e24adb2004a5b"/>
    <p:sldId xmlns:r="http://schemas.openxmlformats.org/officeDocument/2006/relationships" id="260" r:id="R276f6d054f194417"/>
    <p:sldId xmlns:r="http://schemas.openxmlformats.org/officeDocument/2006/relationships" id="261" r:id="Rcbc66174e35f42e2"/>
    <p:sldId xmlns:r="http://schemas.openxmlformats.org/officeDocument/2006/relationships" id="262" r:id="Re098aefacd05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1ba928faf43a9" /><Relationship Type="http://schemas.openxmlformats.org/officeDocument/2006/relationships/slide" Target="/ppt/slides/slide1.xml" Id="R97375cad354c4d53" /><Relationship Type="http://schemas.openxmlformats.org/officeDocument/2006/relationships/slide" Target="/ppt/slides/slide2.xml" Id="R41f8f2e8e623441f" /><Relationship Type="http://schemas.openxmlformats.org/officeDocument/2006/relationships/slide" Target="/ppt/slides/slide3.xml" Id="R3f86606b69ea4ef5" /><Relationship Type="http://schemas.openxmlformats.org/officeDocument/2006/relationships/slide" Target="/ppt/slides/slide4.xml" Id="R4f8e24adb2004a5b" /><Relationship Type="http://schemas.openxmlformats.org/officeDocument/2006/relationships/slide" Target="/ppt/slides/slide5.xml" Id="R276f6d054f194417" /><Relationship Type="http://schemas.openxmlformats.org/officeDocument/2006/relationships/slide" Target="/ppt/slides/slide6.xml" Id="Rcbc66174e35f42e2" /><Relationship Type="http://schemas.openxmlformats.org/officeDocument/2006/relationships/slide" Target="/ppt/slides/slide7.xml" Id="Re098aefacd05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85aefa6b1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dfe1627ec47b8" /><Relationship Type="http://schemas.openxmlformats.org/officeDocument/2006/relationships/theme" Target="/ppt/slideMasters/theme/theme1.xml" Id="R3f5691e0a55e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9dfe1627ec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5733809ca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5f07de5a6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adfead231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52432d73344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a532976394a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19e7ab39f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f9278f5a5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S.I.D.O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S.I.D.O HOLDING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−258 590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OLAFSEN DANIEL HAGEN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1555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S.I.D.O HOLDING AS</a:t>
            </a:r>
          </a:p>
        </p:txBody>
      </p:sp>
    </p:spTree>
  </p:cSld>
  <p:clrMapOvr>
    <a:masterClrMapping xmlns:a="http://schemas.openxmlformats.org/drawingml/2006/main"/>
  </p:clrMapOvr>
</p:sld>
</file>