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c4e12a4a8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f6e321b3934793"/>
  </p:sldMasterIdLst>
  <p:sldIdLst>
    <p:sldId xmlns:r="http://schemas.openxmlformats.org/officeDocument/2006/relationships" id="256" r:id="Rcdd15f33b2bf41df"/>
    <p:sldId xmlns:r="http://schemas.openxmlformats.org/officeDocument/2006/relationships" id="257" r:id="R34b49839c5ae423b"/>
    <p:sldId xmlns:r="http://schemas.openxmlformats.org/officeDocument/2006/relationships" id="258" r:id="R211836732e954093"/>
    <p:sldId xmlns:r="http://schemas.openxmlformats.org/officeDocument/2006/relationships" id="259" r:id="R4aa5c2675f294de5"/>
    <p:sldId xmlns:r="http://schemas.openxmlformats.org/officeDocument/2006/relationships" id="260" r:id="Re45e3786234c47fe"/>
    <p:sldId xmlns:r="http://schemas.openxmlformats.org/officeDocument/2006/relationships" id="261" r:id="R98a704ef328b4424"/>
    <p:sldId xmlns:r="http://schemas.openxmlformats.org/officeDocument/2006/relationships" id="262" r:id="R02a3a844b49e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6e321b3934793" /><Relationship Type="http://schemas.openxmlformats.org/officeDocument/2006/relationships/slide" Target="/ppt/slides/slide1.xml" Id="Rcdd15f33b2bf41df" /><Relationship Type="http://schemas.openxmlformats.org/officeDocument/2006/relationships/slide" Target="/ppt/slides/slide2.xml" Id="R34b49839c5ae423b" /><Relationship Type="http://schemas.openxmlformats.org/officeDocument/2006/relationships/slide" Target="/ppt/slides/slide3.xml" Id="R211836732e954093" /><Relationship Type="http://schemas.openxmlformats.org/officeDocument/2006/relationships/slide" Target="/ppt/slides/slide4.xml" Id="R4aa5c2675f294de5" /><Relationship Type="http://schemas.openxmlformats.org/officeDocument/2006/relationships/slide" Target="/ppt/slides/slide5.xml" Id="Re45e3786234c47fe" /><Relationship Type="http://schemas.openxmlformats.org/officeDocument/2006/relationships/slide" Target="/ppt/slides/slide6.xml" Id="R98a704ef328b4424" /><Relationship Type="http://schemas.openxmlformats.org/officeDocument/2006/relationships/slide" Target="/ppt/slides/slide7.xml" Id="R02a3a844b49e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2d1763e2c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c6587a7b642c1" /><Relationship Type="http://schemas.openxmlformats.org/officeDocument/2006/relationships/theme" Target="/ppt/slideMasters/theme/theme1.xml" Id="R5f38280346a7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c6587a7b6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eec2feae49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035f1e0974b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e7c4b489447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aa3bcdb36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100a6b05d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ecaef417d4f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502a6639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NESSE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KRISTIANNA WIKER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927 614 839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MARKØR AS</a:t>
            </a:r>
          </a:p>
        </p:txBody>
      </p:sp>
    </p:spTree>
  </p:cSld>
  <p:clrMapOvr>
    <a:masterClrMapping xmlns:a="http://schemas.openxmlformats.org/drawingml/2006/main"/>
  </p:clrMapOvr>
</p:sld>
</file>