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7e05dbb1d0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11527d02d4f6d"/>
  </p:sldMasterIdLst>
  <p:sldIdLst>
    <p:sldId xmlns:r="http://schemas.openxmlformats.org/officeDocument/2006/relationships" id="256" r:id="Re2b8a3095b40459b"/>
    <p:sldId xmlns:r="http://schemas.openxmlformats.org/officeDocument/2006/relationships" id="257" r:id="R4e2d0196725e4488"/>
    <p:sldId xmlns:r="http://schemas.openxmlformats.org/officeDocument/2006/relationships" id="258" r:id="Rf548d2d906544fe9"/>
    <p:sldId xmlns:r="http://schemas.openxmlformats.org/officeDocument/2006/relationships" id="259" r:id="Rca90d5bbb7944801"/>
    <p:sldId xmlns:r="http://schemas.openxmlformats.org/officeDocument/2006/relationships" id="260" r:id="R27beebd042554993"/>
    <p:sldId xmlns:r="http://schemas.openxmlformats.org/officeDocument/2006/relationships" id="261" r:id="Rdd5e17ddf30a4c51"/>
    <p:sldId xmlns:r="http://schemas.openxmlformats.org/officeDocument/2006/relationships" id="262" r:id="R241d78ebcb06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11527d02d4f6d" /><Relationship Type="http://schemas.openxmlformats.org/officeDocument/2006/relationships/slide" Target="/ppt/slides/slide1.xml" Id="Re2b8a3095b40459b" /><Relationship Type="http://schemas.openxmlformats.org/officeDocument/2006/relationships/slide" Target="/ppt/slides/slide2.xml" Id="R4e2d0196725e4488" /><Relationship Type="http://schemas.openxmlformats.org/officeDocument/2006/relationships/slide" Target="/ppt/slides/slide3.xml" Id="Rf548d2d906544fe9" /><Relationship Type="http://schemas.openxmlformats.org/officeDocument/2006/relationships/slide" Target="/ppt/slides/slide4.xml" Id="Rca90d5bbb7944801" /><Relationship Type="http://schemas.openxmlformats.org/officeDocument/2006/relationships/slide" Target="/ppt/slides/slide5.xml" Id="R27beebd042554993" /><Relationship Type="http://schemas.openxmlformats.org/officeDocument/2006/relationships/slide" Target="/ppt/slides/slide6.xml" Id="Rdd5e17ddf30a4c51" /><Relationship Type="http://schemas.openxmlformats.org/officeDocument/2006/relationships/slide" Target="/ppt/slides/slide7.xml" Id="R241d78ebcb06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54bd1ea89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1f8f8d0574108" /><Relationship Type="http://schemas.openxmlformats.org/officeDocument/2006/relationships/theme" Target="/ppt/slideMasters/theme/theme1.xml" Id="Rf76546124c85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31f8f8d05741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d5c77dc98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eca057959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6040f24ff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cb7803b5e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cb4b4ce544f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0f1d7fb4f4b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b40e41801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