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66fce00cb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e6f2bcec4422f"/>
  </p:sldMasterIdLst>
  <p:sldIdLst>
    <p:sldId xmlns:r="http://schemas.openxmlformats.org/officeDocument/2006/relationships" id="256" r:id="R9dc96749af20438c"/>
    <p:sldId xmlns:r="http://schemas.openxmlformats.org/officeDocument/2006/relationships" id="257" r:id="R8f9953e45df04a86"/>
    <p:sldId xmlns:r="http://schemas.openxmlformats.org/officeDocument/2006/relationships" id="258" r:id="R18f49c873a3c4753"/>
    <p:sldId xmlns:r="http://schemas.openxmlformats.org/officeDocument/2006/relationships" id="259" r:id="R6bcd1bfba6674f12"/>
    <p:sldId xmlns:r="http://schemas.openxmlformats.org/officeDocument/2006/relationships" id="260" r:id="R9ab33c152fa649ee"/>
    <p:sldId xmlns:r="http://schemas.openxmlformats.org/officeDocument/2006/relationships" id="261" r:id="Rcdb38342bd0d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e6f2bcec4422f" /><Relationship Type="http://schemas.openxmlformats.org/officeDocument/2006/relationships/slide" Target="/ppt/slides/slide1.xml" Id="R9dc96749af20438c" /><Relationship Type="http://schemas.openxmlformats.org/officeDocument/2006/relationships/slide" Target="/ppt/slides/slide2.xml" Id="R8f9953e45df04a86" /><Relationship Type="http://schemas.openxmlformats.org/officeDocument/2006/relationships/slide" Target="/ppt/slides/slide3.xml" Id="R18f49c873a3c4753" /><Relationship Type="http://schemas.openxmlformats.org/officeDocument/2006/relationships/slide" Target="/ppt/slides/slide4.xml" Id="R6bcd1bfba6674f12" /><Relationship Type="http://schemas.openxmlformats.org/officeDocument/2006/relationships/slide" Target="/ppt/slides/slide5.xml" Id="R9ab33c152fa649ee" /><Relationship Type="http://schemas.openxmlformats.org/officeDocument/2006/relationships/slide" Target="/ppt/slides/slide6.xml" Id="Rcdb38342bd0d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15cac3ab8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559f2ad14ff6" /><Relationship Type="http://schemas.openxmlformats.org/officeDocument/2006/relationships/theme" Target="/ppt/slideMasters/theme/theme1.xml" Id="R07041e304784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d559f2ad1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5544c5184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596ccdb4a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33d49c44b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169272c3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a98efbd7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1fab641e5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