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2c918cce4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34e4ca4f484341"/>
  </p:sldMasterIdLst>
  <p:sldIdLst>
    <p:sldId xmlns:r="http://schemas.openxmlformats.org/officeDocument/2006/relationships" id="256" r:id="Ra0c4287094e94ff0"/>
    <p:sldId xmlns:r="http://schemas.openxmlformats.org/officeDocument/2006/relationships" id="257" r:id="R34e471c9a3584204"/>
    <p:sldId xmlns:r="http://schemas.openxmlformats.org/officeDocument/2006/relationships" id="258" r:id="Rd9490bcee48743b9"/>
    <p:sldId xmlns:r="http://schemas.openxmlformats.org/officeDocument/2006/relationships" id="259" r:id="R00475a12a4d04fbc"/>
    <p:sldId xmlns:r="http://schemas.openxmlformats.org/officeDocument/2006/relationships" id="260" r:id="Rd9f1cca67bdf4b81"/>
    <p:sldId xmlns:r="http://schemas.openxmlformats.org/officeDocument/2006/relationships" id="261" r:id="R6a7066de197b4ccf"/>
    <p:sldId xmlns:r="http://schemas.openxmlformats.org/officeDocument/2006/relationships" id="262" r:id="R819c6d9739314b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4e4ca4f484341" /><Relationship Type="http://schemas.openxmlformats.org/officeDocument/2006/relationships/slide" Target="/ppt/slides/slide1.xml" Id="Ra0c4287094e94ff0" /><Relationship Type="http://schemas.openxmlformats.org/officeDocument/2006/relationships/slide" Target="/ppt/slides/slide2.xml" Id="R34e471c9a3584204" /><Relationship Type="http://schemas.openxmlformats.org/officeDocument/2006/relationships/slide" Target="/ppt/slides/slide3.xml" Id="Rd9490bcee48743b9" /><Relationship Type="http://schemas.openxmlformats.org/officeDocument/2006/relationships/slide" Target="/ppt/slides/slide4.xml" Id="R00475a12a4d04fbc" /><Relationship Type="http://schemas.openxmlformats.org/officeDocument/2006/relationships/slide" Target="/ppt/slides/slide5.xml" Id="Rd9f1cca67bdf4b81" /><Relationship Type="http://schemas.openxmlformats.org/officeDocument/2006/relationships/slide" Target="/ppt/slides/slide6.xml" Id="R6a7066de197b4ccf" /><Relationship Type="http://schemas.openxmlformats.org/officeDocument/2006/relationships/slide" Target="/ppt/slides/slide7.xml" Id="R819c6d9739314b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db23dac576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b014ff41445ec" /><Relationship Type="http://schemas.openxmlformats.org/officeDocument/2006/relationships/theme" Target="/ppt/slideMasters/theme/theme1.xml" Id="R034a55331dd3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b014ff414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0deff5e1d41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a3c1c62274c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9d2c4654941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31e0ca20b49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c194fb4f944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be1b843724d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44b0080c444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STORBONDEN HOLDING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240 722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VERE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