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675a86fd1c44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bee14b91e54f97"/>
  </p:sldMasterIdLst>
  <p:sldIdLst>
    <p:sldId xmlns:r="http://schemas.openxmlformats.org/officeDocument/2006/relationships" id="256" r:id="R68a424f9215942b3"/>
    <p:sldId xmlns:r="http://schemas.openxmlformats.org/officeDocument/2006/relationships" id="257" r:id="R9a6c5de9cc024a5a"/>
    <p:sldId xmlns:r="http://schemas.openxmlformats.org/officeDocument/2006/relationships" id="258" r:id="R1c874e1016c24c85"/>
    <p:sldId xmlns:r="http://schemas.openxmlformats.org/officeDocument/2006/relationships" id="259" r:id="Rf8a804abbd874c1b"/>
    <p:sldId xmlns:r="http://schemas.openxmlformats.org/officeDocument/2006/relationships" id="260" r:id="R391468bd0ced497a"/>
    <p:sldId xmlns:r="http://schemas.openxmlformats.org/officeDocument/2006/relationships" id="261" r:id="R5a05d95793a84a57"/>
    <p:sldId xmlns:r="http://schemas.openxmlformats.org/officeDocument/2006/relationships" id="262" r:id="R1a30f8a246604c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bee14b91e54f97" /><Relationship Type="http://schemas.openxmlformats.org/officeDocument/2006/relationships/slide" Target="/ppt/slides/slide1.xml" Id="R68a424f9215942b3" /><Relationship Type="http://schemas.openxmlformats.org/officeDocument/2006/relationships/slide" Target="/ppt/slides/slide2.xml" Id="R9a6c5de9cc024a5a" /><Relationship Type="http://schemas.openxmlformats.org/officeDocument/2006/relationships/slide" Target="/ppt/slides/slide3.xml" Id="R1c874e1016c24c85" /><Relationship Type="http://schemas.openxmlformats.org/officeDocument/2006/relationships/slide" Target="/ppt/slides/slide4.xml" Id="Rf8a804abbd874c1b" /><Relationship Type="http://schemas.openxmlformats.org/officeDocument/2006/relationships/slide" Target="/ppt/slides/slide5.xml" Id="R391468bd0ced497a" /><Relationship Type="http://schemas.openxmlformats.org/officeDocument/2006/relationships/slide" Target="/ppt/slides/slide6.xml" Id="R5a05d95793a84a57" /><Relationship Type="http://schemas.openxmlformats.org/officeDocument/2006/relationships/slide" Target="/ppt/slides/slide7.xml" Id="R1a30f8a246604c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a0dbcf3af84e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a220a8d254150" /><Relationship Type="http://schemas.openxmlformats.org/officeDocument/2006/relationships/theme" Target="/ppt/slideMasters/theme/theme1.xml" Id="Rcdb93452f5ce4a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7a220a8d2541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e606bda8742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d6f8a1acb4e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dfd4b09314e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2043824684c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fc8f5739245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b77345f9140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af228f08d40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VSW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VSW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VSW KAPITAL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VSW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VSW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VSW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912 842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90 127 843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90 129 696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VSW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WAHL VINCENT STOLTENBERG  –  99,6 %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WAHL KIM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VSW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927 699 273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VSW KAPITAL AS</a:t>
            </a:r>
          </a:p>
        </p:txBody>
      </p:sp>
    </p:spTree>
  </p:cSld>
  <p:clrMapOvr>
    <a:masterClrMapping xmlns:a="http://schemas.openxmlformats.org/drawingml/2006/main"/>
  </p:clrMapOvr>
</p:sld>
</file>