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64d776f3ef4d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99c8175c4649fe"/>
  </p:sldMasterIdLst>
  <p:sldIdLst>
    <p:sldId xmlns:r="http://schemas.openxmlformats.org/officeDocument/2006/relationships" id="256" r:id="R2325bb840486485b"/>
    <p:sldId xmlns:r="http://schemas.openxmlformats.org/officeDocument/2006/relationships" id="257" r:id="R84910f4865844764"/>
    <p:sldId xmlns:r="http://schemas.openxmlformats.org/officeDocument/2006/relationships" id="258" r:id="Rb81fa822448a4688"/>
    <p:sldId xmlns:r="http://schemas.openxmlformats.org/officeDocument/2006/relationships" id="259" r:id="R0de28b2863324170"/>
    <p:sldId xmlns:r="http://schemas.openxmlformats.org/officeDocument/2006/relationships" id="260" r:id="R1fda677d097948ae"/>
    <p:sldId xmlns:r="http://schemas.openxmlformats.org/officeDocument/2006/relationships" id="261" r:id="R0aaae5d0d6494e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9c8175c4649fe" /><Relationship Type="http://schemas.openxmlformats.org/officeDocument/2006/relationships/slide" Target="/ppt/slides/slide1.xml" Id="R2325bb840486485b" /><Relationship Type="http://schemas.openxmlformats.org/officeDocument/2006/relationships/slide" Target="/ppt/slides/slide2.xml" Id="R84910f4865844764" /><Relationship Type="http://schemas.openxmlformats.org/officeDocument/2006/relationships/slide" Target="/ppt/slides/slide3.xml" Id="Rb81fa822448a4688" /><Relationship Type="http://schemas.openxmlformats.org/officeDocument/2006/relationships/slide" Target="/ppt/slides/slide4.xml" Id="R0de28b2863324170" /><Relationship Type="http://schemas.openxmlformats.org/officeDocument/2006/relationships/slide" Target="/ppt/slides/slide5.xml" Id="R1fda677d097948ae" /><Relationship Type="http://schemas.openxmlformats.org/officeDocument/2006/relationships/slide" Target="/ppt/slides/slide6.xml" Id="R0aaae5d0d6494e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4958fa26e4f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6ef73766f4976" /><Relationship Type="http://schemas.openxmlformats.org/officeDocument/2006/relationships/theme" Target="/ppt/slideMasters/theme/theme1.xml" Id="R944e29a347a54c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c6ef73766f49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328b8c98f42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078860814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41583fe7846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03cf83d844c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82f95251f4e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860d67c9d45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