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f3e50edf9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7f658b2f54060"/>
  </p:sldMasterIdLst>
  <p:sldIdLst>
    <p:sldId xmlns:r="http://schemas.openxmlformats.org/officeDocument/2006/relationships" id="256" r:id="R4bdd8daf458849dc"/>
    <p:sldId xmlns:r="http://schemas.openxmlformats.org/officeDocument/2006/relationships" id="257" r:id="Rc94860db148e4df9"/>
    <p:sldId xmlns:r="http://schemas.openxmlformats.org/officeDocument/2006/relationships" id="258" r:id="R6f5bee4b18cb405d"/>
    <p:sldId xmlns:r="http://schemas.openxmlformats.org/officeDocument/2006/relationships" id="259" r:id="R63d8eb4a12404b81"/>
    <p:sldId xmlns:r="http://schemas.openxmlformats.org/officeDocument/2006/relationships" id="260" r:id="R8746e16b75074110"/>
    <p:sldId xmlns:r="http://schemas.openxmlformats.org/officeDocument/2006/relationships" id="261" r:id="R0be4f6cf658e4994"/>
    <p:sldId xmlns:r="http://schemas.openxmlformats.org/officeDocument/2006/relationships" id="262" r:id="Rcf584b80609a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7f658b2f54060" /><Relationship Type="http://schemas.openxmlformats.org/officeDocument/2006/relationships/slide" Target="/ppt/slides/slide1.xml" Id="R4bdd8daf458849dc" /><Relationship Type="http://schemas.openxmlformats.org/officeDocument/2006/relationships/slide" Target="/ppt/slides/slide2.xml" Id="Rc94860db148e4df9" /><Relationship Type="http://schemas.openxmlformats.org/officeDocument/2006/relationships/slide" Target="/ppt/slides/slide3.xml" Id="R6f5bee4b18cb405d" /><Relationship Type="http://schemas.openxmlformats.org/officeDocument/2006/relationships/slide" Target="/ppt/slides/slide4.xml" Id="R63d8eb4a12404b81" /><Relationship Type="http://schemas.openxmlformats.org/officeDocument/2006/relationships/slide" Target="/ppt/slides/slide5.xml" Id="R8746e16b75074110" /><Relationship Type="http://schemas.openxmlformats.org/officeDocument/2006/relationships/slide" Target="/ppt/slides/slide6.xml" Id="R0be4f6cf658e4994" /><Relationship Type="http://schemas.openxmlformats.org/officeDocument/2006/relationships/slide" Target="/ppt/slides/slide7.xml" Id="Rcf584b80609a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78e516e45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2fd599db46b6" /><Relationship Type="http://schemas.openxmlformats.org/officeDocument/2006/relationships/theme" Target="/ppt/slideMasters/theme/theme1.xml" Id="Rbd4ef5bcf308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32fd599db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8c2ed16d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2b46b51d41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b8bafcbc8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c6be2451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1f831ffa4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b724d998d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38481a4df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KVEMA AS ble etablert [år] og holder til i Kverva.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7 259 934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164 385 308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251 816 911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KVARV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Kverva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7266 Kverva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927 749 203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KVEMA AS</a:t>
            </a:r>
          </a:p>
        </p:txBody>
      </p:sp>
    </p:spTree>
  </p:cSld>
  <p:clrMapOvr>
    <a:masterClrMapping xmlns:a="http://schemas.openxmlformats.org/drawingml/2006/main"/>
  </p:clrMapOvr>
</p:sld>
</file>