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529bae75294d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5157bb52ae4819"/>
  </p:sldMasterIdLst>
  <p:sldIdLst>
    <p:sldId xmlns:r="http://schemas.openxmlformats.org/officeDocument/2006/relationships" id="256" r:id="R4dd63aaa17104232"/>
    <p:sldId xmlns:r="http://schemas.openxmlformats.org/officeDocument/2006/relationships" id="257" r:id="R6cafc4c47b8d47aa"/>
    <p:sldId xmlns:r="http://schemas.openxmlformats.org/officeDocument/2006/relationships" id="258" r:id="Rf809236d6769422d"/>
    <p:sldId xmlns:r="http://schemas.openxmlformats.org/officeDocument/2006/relationships" id="259" r:id="R3aeddc5567204642"/>
    <p:sldId xmlns:r="http://schemas.openxmlformats.org/officeDocument/2006/relationships" id="260" r:id="Rcbf4b41d013f4a83"/>
    <p:sldId xmlns:r="http://schemas.openxmlformats.org/officeDocument/2006/relationships" id="261" r:id="R4b74649abee943a5"/>
    <p:sldId xmlns:r="http://schemas.openxmlformats.org/officeDocument/2006/relationships" id="262" r:id="R3321946a790e49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5157bb52ae4819" /><Relationship Type="http://schemas.openxmlformats.org/officeDocument/2006/relationships/slide" Target="/ppt/slides/slide1.xml" Id="R4dd63aaa17104232" /><Relationship Type="http://schemas.openxmlformats.org/officeDocument/2006/relationships/slide" Target="/ppt/slides/slide2.xml" Id="R6cafc4c47b8d47aa" /><Relationship Type="http://schemas.openxmlformats.org/officeDocument/2006/relationships/slide" Target="/ppt/slides/slide3.xml" Id="Rf809236d6769422d" /><Relationship Type="http://schemas.openxmlformats.org/officeDocument/2006/relationships/slide" Target="/ppt/slides/slide4.xml" Id="R3aeddc5567204642" /><Relationship Type="http://schemas.openxmlformats.org/officeDocument/2006/relationships/slide" Target="/ppt/slides/slide5.xml" Id="Rcbf4b41d013f4a83" /><Relationship Type="http://schemas.openxmlformats.org/officeDocument/2006/relationships/slide" Target="/ppt/slides/slide6.xml" Id="R4b74649abee943a5" /><Relationship Type="http://schemas.openxmlformats.org/officeDocument/2006/relationships/slide" Target="/ppt/slides/slide7.xml" Id="R3321946a790e49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0fe74321554f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fbe7e6674400d" /><Relationship Type="http://schemas.openxmlformats.org/officeDocument/2006/relationships/theme" Target="/ppt/slideMasters/theme/theme1.xml" Id="R12f077480e2a4f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ffbe7e667440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79ba27b6f46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1b0a157df4e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c815e265e4b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c6de463d546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67e20ea3d43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8abf1143649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9143b62d748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VENGA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VENGA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VENGA NORWAY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VENGA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VENGA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VENGA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4 138 535 000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4 139 358 000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VENGA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VENGA FINANCE SARL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VENGA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Lysaker torg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927 762 021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VENGA NORWAY AS</a:t>
            </a:r>
          </a:p>
        </p:txBody>
      </p:sp>
    </p:spTree>
  </p:cSld>
  <p:clrMapOvr>
    <a:masterClrMapping xmlns:a="http://schemas.openxmlformats.org/drawingml/2006/main"/>
  </p:clrMapOvr>
</p:sld>
</file>