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b25e3cc3d64f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1442aca46f4ec4"/>
  </p:sldMasterIdLst>
  <p:sldIdLst>
    <p:sldId xmlns:r="http://schemas.openxmlformats.org/officeDocument/2006/relationships" id="256" r:id="Rdc2598846d5d42ea"/>
    <p:sldId xmlns:r="http://schemas.openxmlformats.org/officeDocument/2006/relationships" id="257" r:id="R6dbd932be4b94548"/>
    <p:sldId xmlns:r="http://schemas.openxmlformats.org/officeDocument/2006/relationships" id="258" r:id="Rc63628c755734f07"/>
    <p:sldId xmlns:r="http://schemas.openxmlformats.org/officeDocument/2006/relationships" id="259" r:id="R6a8aacabb53c4103"/>
    <p:sldId xmlns:r="http://schemas.openxmlformats.org/officeDocument/2006/relationships" id="260" r:id="Rc891b25bd8184889"/>
    <p:sldId xmlns:r="http://schemas.openxmlformats.org/officeDocument/2006/relationships" id="261" r:id="R4dd478d0cc5d469c"/>
    <p:sldId xmlns:r="http://schemas.openxmlformats.org/officeDocument/2006/relationships" id="262" r:id="Rd50e3902ae9a43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1442aca46f4ec4" /><Relationship Type="http://schemas.openxmlformats.org/officeDocument/2006/relationships/slide" Target="/ppt/slides/slide1.xml" Id="Rdc2598846d5d42ea" /><Relationship Type="http://schemas.openxmlformats.org/officeDocument/2006/relationships/slide" Target="/ppt/slides/slide2.xml" Id="R6dbd932be4b94548" /><Relationship Type="http://schemas.openxmlformats.org/officeDocument/2006/relationships/slide" Target="/ppt/slides/slide3.xml" Id="Rc63628c755734f07" /><Relationship Type="http://schemas.openxmlformats.org/officeDocument/2006/relationships/slide" Target="/ppt/slides/slide4.xml" Id="R6a8aacabb53c4103" /><Relationship Type="http://schemas.openxmlformats.org/officeDocument/2006/relationships/slide" Target="/ppt/slides/slide5.xml" Id="Rc891b25bd8184889" /><Relationship Type="http://schemas.openxmlformats.org/officeDocument/2006/relationships/slide" Target="/ppt/slides/slide6.xml" Id="R4dd478d0cc5d469c" /><Relationship Type="http://schemas.openxmlformats.org/officeDocument/2006/relationships/slide" Target="/ppt/slides/slide7.xml" Id="Rd50e3902ae9a43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54e1020e1c41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80d922be243c7" /><Relationship Type="http://schemas.openxmlformats.org/officeDocument/2006/relationships/theme" Target="/ppt/slideMasters/theme/theme1.xml" Id="Rb94ee5aeb2e843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980d922be243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810ff46ca45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75db67d3a4a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87b25772146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e07872fad40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248c88bde4f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169683b714d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8242c75224a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33 155 082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−4 119 394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−6 741 080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40 106 065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74 691 657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 –  91,6 %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2,7 %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42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ghagen@ghagen.no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927 764 458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