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87891726c04e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dbf291a97549f4"/>
  </p:sldMasterIdLst>
  <p:sldIdLst>
    <p:sldId xmlns:r="http://schemas.openxmlformats.org/officeDocument/2006/relationships" id="256" r:id="R359a268d02da4401"/>
    <p:sldId xmlns:r="http://schemas.openxmlformats.org/officeDocument/2006/relationships" id="257" r:id="R3b2029440a73438e"/>
    <p:sldId xmlns:r="http://schemas.openxmlformats.org/officeDocument/2006/relationships" id="258" r:id="Rc018d5830bd6487c"/>
    <p:sldId xmlns:r="http://schemas.openxmlformats.org/officeDocument/2006/relationships" id="259" r:id="Rfcaed33f585e43b3"/>
    <p:sldId xmlns:r="http://schemas.openxmlformats.org/officeDocument/2006/relationships" id="260" r:id="R911ea9e0db2c498c"/>
    <p:sldId xmlns:r="http://schemas.openxmlformats.org/officeDocument/2006/relationships" id="261" r:id="R991b3fc23be34f4e"/>
    <p:sldId xmlns:r="http://schemas.openxmlformats.org/officeDocument/2006/relationships" id="262" r:id="R3f7cd06946a14d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dbf291a97549f4" /><Relationship Type="http://schemas.openxmlformats.org/officeDocument/2006/relationships/slide" Target="/ppt/slides/slide1.xml" Id="R359a268d02da4401" /><Relationship Type="http://schemas.openxmlformats.org/officeDocument/2006/relationships/slide" Target="/ppt/slides/slide2.xml" Id="R3b2029440a73438e" /><Relationship Type="http://schemas.openxmlformats.org/officeDocument/2006/relationships/slide" Target="/ppt/slides/slide3.xml" Id="Rc018d5830bd6487c" /><Relationship Type="http://schemas.openxmlformats.org/officeDocument/2006/relationships/slide" Target="/ppt/slides/slide4.xml" Id="Rfcaed33f585e43b3" /><Relationship Type="http://schemas.openxmlformats.org/officeDocument/2006/relationships/slide" Target="/ppt/slides/slide5.xml" Id="R911ea9e0db2c498c" /><Relationship Type="http://schemas.openxmlformats.org/officeDocument/2006/relationships/slide" Target="/ppt/slides/slide6.xml" Id="R991b3fc23be34f4e" /><Relationship Type="http://schemas.openxmlformats.org/officeDocument/2006/relationships/slide" Target="/ppt/slides/slide7.xml" Id="R3f7cd06946a14d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6ab35d2d749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fe29880ca49a7" /><Relationship Type="http://schemas.openxmlformats.org/officeDocument/2006/relationships/theme" Target="/ppt/slideMasters/theme/theme1.xml" Id="R7f9a24982f5541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9fe29880ca49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9ebb272ed41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d3db2ad4e4e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fa2d69e0e4c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698575465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e19ad5b8947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15010a99144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bab9b6c0b4a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BOGEN ØYE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ØYE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2 741 411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 MADS BOGEN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927 774 321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