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a8d7ed010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278ccea563403d"/>
  </p:sldMasterIdLst>
  <p:sldIdLst>
    <p:sldId xmlns:r="http://schemas.openxmlformats.org/officeDocument/2006/relationships" id="256" r:id="Rc359f8d6f21e41c7"/>
    <p:sldId xmlns:r="http://schemas.openxmlformats.org/officeDocument/2006/relationships" id="257" r:id="Rce02b02a9ada47ce"/>
    <p:sldId xmlns:r="http://schemas.openxmlformats.org/officeDocument/2006/relationships" id="258" r:id="Rc90cd7568b4a44b7"/>
    <p:sldId xmlns:r="http://schemas.openxmlformats.org/officeDocument/2006/relationships" id="259" r:id="R57e282709d604e6f"/>
    <p:sldId xmlns:r="http://schemas.openxmlformats.org/officeDocument/2006/relationships" id="260" r:id="Rbf11b0c550dc437c"/>
    <p:sldId xmlns:r="http://schemas.openxmlformats.org/officeDocument/2006/relationships" id="261" r:id="Rccd1a42d9cbe4ce3"/>
    <p:sldId xmlns:r="http://schemas.openxmlformats.org/officeDocument/2006/relationships" id="262" r:id="Rd9ae878fa79548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78ccea563403d" /><Relationship Type="http://schemas.openxmlformats.org/officeDocument/2006/relationships/slide" Target="/ppt/slides/slide1.xml" Id="Rc359f8d6f21e41c7" /><Relationship Type="http://schemas.openxmlformats.org/officeDocument/2006/relationships/slide" Target="/ppt/slides/slide2.xml" Id="Rce02b02a9ada47ce" /><Relationship Type="http://schemas.openxmlformats.org/officeDocument/2006/relationships/slide" Target="/ppt/slides/slide3.xml" Id="Rc90cd7568b4a44b7" /><Relationship Type="http://schemas.openxmlformats.org/officeDocument/2006/relationships/slide" Target="/ppt/slides/slide4.xml" Id="R57e282709d604e6f" /><Relationship Type="http://schemas.openxmlformats.org/officeDocument/2006/relationships/slide" Target="/ppt/slides/slide5.xml" Id="Rbf11b0c550dc437c" /><Relationship Type="http://schemas.openxmlformats.org/officeDocument/2006/relationships/slide" Target="/ppt/slides/slide6.xml" Id="Rccd1a42d9cbe4ce3" /><Relationship Type="http://schemas.openxmlformats.org/officeDocument/2006/relationships/slide" Target="/ppt/slides/slide7.xml" Id="Rd9ae878fa79548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c6997c6f144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758fca8f49f3" /><Relationship Type="http://schemas.openxmlformats.org/officeDocument/2006/relationships/theme" Target="/ppt/slideMasters/theme/theme1.xml" Id="R648b6df4cf8e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7758fca8f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ef96a312a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8ba69b544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fbddb1ad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a2884055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fde83a8e41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3fbc07cba4a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c533c2897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ANDRINO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ANDRINO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43 366 719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378 867 241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484 000 555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Soloddveien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927 846 608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