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3c90d9167c44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3a3810bb2e4b72"/>
  </p:sldMasterIdLst>
  <p:sldIdLst>
    <p:sldId xmlns:r="http://schemas.openxmlformats.org/officeDocument/2006/relationships" id="256" r:id="R4acbff61d6d34b16"/>
    <p:sldId xmlns:r="http://schemas.openxmlformats.org/officeDocument/2006/relationships" id="257" r:id="Rf865838653984695"/>
    <p:sldId xmlns:r="http://schemas.openxmlformats.org/officeDocument/2006/relationships" id="258" r:id="R0945843380d4473c"/>
    <p:sldId xmlns:r="http://schemas.openxmlformats.org/officeDocument/2006/relationships" id="259" r:id="Rb852274b2c1645c9"/>
    <p:sldId xmlns:r="http://schemas.openxmlformats.org/officeDocument/2006/relationships" id="260" r:id="Rc3eeca8e7bc34c17"/>
    <p:sldId xmlns:r="http://schemas.openxmlformats.org/officeDocument/2006/relationships" id="261" r:id="R70ed9e24b4564be1"/>
    <p:sldId xmlns:r="http://schemas.openxmlformats.org/officeDocument/2006/relationships" id="262" r:id="Rdbf595238f7545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3a3810bb2e4b72" /><Relationship Type="http://schemas.openxmlformats.org/officeDocument/2006/relationships/slide" Target="/ppt/slides/slide1.xml" Id="R4acbff61d6d34b16" /><Relationship Type="http://schemas.openxmlformats.org/officeDocument/2006/relationships/slide" Target="/ppt/slides/slide2.xml" Id="Rf865838653984695" /><Relationship Type="http://schemas.openxmlformats.org/officeDocument/2006/relationships/slide" Target="/ppt/slides/slide3.xml" Id="R0945843380d4473c" /><Relationship Type="http://schemas.openxmlformats.org/officeDocument/2006/relationships/slide" Target="/ppt/slides/slide4.xml" Id="Rb852274b2c1645c9" /><Relationship Type="http://schemas.openxmlformats.org/officeDocument/2006/relationships/slide" Target="/ppt/slides/slide5.xml" Id="Rc3eeca8e7bc34c17" /><Relationship Type="http://schemas.openxmlformats.org/officeDocument/2006/relationships/slide" Target="/ppt/slides/slide6.xml" Id="R70ed9e24b4564be1" /><Relationship Type="http://schemas.openxmlformats.org/officeDocument/2006/relationships/slide" Target="/ppt/slides/slide7.xml" Id="Rdbf595238f7545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19a53b85ac4b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8c3ee0b0d477e" /><Relationship Type="http://schemas.openxmlformats.org/officeDocument/2006/relationships/theme" Target="/ppt/slideMasters/theme/theme1.xml" Id="Rec894f719b3443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68c3ee0b0d47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303325fcb4b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ec2ed74df4a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8ce1393f144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f5d97255443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dfff140f44d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bb7f67a8542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17697749c48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MARIUNOR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MARIUNOR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12 389 997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13 248 990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17 715 315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NORBYE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E6 Eiendom AS, Hvamsvingen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927 885 131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