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ccd6a7cdeb4d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6077a7c8914fd0"/>
  </p:sldMasterIdLst>
  <p:sldIdLst>
    <p:sldId xmlns:r="http://schemas.openxmlformats.org/officeDocument/2006/relationships" id="256" r:id="R6dfcf6a4b179498d"/>
    <p:sldId xmlns:r="http://schemas.openxmlformats.org/officeDocument/2006/relationships" id="257" r:id="Rbf3fc0d4b6874144"/>
    <p:sldId xmlns:r="http://schemas.openxmlformats.org/officeDocument/2006/relationships" id="258" r:id="Re2099c4ffdd046fb"/>
    <p:sldId xmlns:r="http://schemas.openxmlformats.org/officeDocument/2006/relationships" id="259" r:id="Rd9e673e93c684229"/>
    <p:sldId xmlns:r="http://schemas.openxmlformats.org/officeDocument/2006/relationships" id="260" r:id="Ra06d959121274fa9"/>
    <p:sldId xmlns:r="http://schemas.openxmlformats.org/officeDocument/2006/relationships" id="261" r:id="R6ddde0bde60d4507"/>
    <p:sldId xmlns:r="http://schemas.openxmlformats.org/officeDocument/2006/relationships" id="262" r:id="R7d403e960fcb4f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6077a7c8914fd0" /><Relationship Type="http://schemas.openxmlformats.org/officeDocument/2006/relationships/slide" Target="/ppt/slides/slide1.xml" Id="R6dfcf6a4b179498d" /><Relationship Type="http://schemas.openxmlformats.org/officeDocument/2006/relationships/slide" Target="/ppt/slides/slide2.xml" Id="Rbf3fc0d4b6874144" /><Relationship Type="http://schemas.openxmlformats.org/officeDocument/2006/relationships/slide" Target="/ppt/slides/slide3.xml" Id="Re2099c4ffdd046fb" /><Relationship Type="http://schemas.openxmlformats.org/officeDocument/2006/relationships/slide" Target="/ppt/slides/slide4.xml" Id="Rd9e673e93c684229" /><Relationship Type="http://schemas.openxmlformats.org/officeDocument/2006/relationships/slide" Target="/ppt/slides/slide5.xml" Id="Ra06d959121274fa9" /><Relationship Type="http://schemas.openxmlformats.org/officeDocument/2006/relationships/slide" Target="/ppt/slides/slide6.xml" Id="R6ddde0bde60d4507" /><Relationship Type="http://schemas.openxmlformats.org/officeDocument/2006/relationships/slide" Target="/ppt/slides/slide7.xml" Id="R7d403e960fcb4f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ccc857067647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f3b63ccf0a4b6c" /><Relationship Type="http://schemas.openxmlformats.org/officeDocument/2006/relationships/theme" Target="/ppt/slideMasters/theme/theme1.xml" Id="Rec8f43e5fd124b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f3b63ccf0a4b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103297423543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250633fc1a49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d1c7fcfbf44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cdf8d7214840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db5e0a6a1c40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52ecfe52444a6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7fdb2c6d0a49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PACTUM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PACTUM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−848 000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−1 699 000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154 420 000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154 585 000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PACTUM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Mauds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927 984 113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EIENDOM AS</a:t>
            </a:r>
          </a:p>
        </p:txBody>
      </p:sp>
    </p:spTree>
  </p:cSld>
  <p:clrMapOvr>
    <a:masterClrMapping xmlns:a="http://schemas.openxmlformats.org/drawingml/2006/main"/>
  </p:clrMapOvr>
</p:sld>
</file>