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5aff26c06748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bc36d85aee444a"/>
  </p:sldMasterIdLst>
  <p:sldIdLst>
    <p:sldId xmlns:r="http://schemas.openxmlformats.org/officeDocument/2006/relationships" id="256" r:id="Rb78682981df74436"/>
    <p:sldId xmlns:r="http://schemas.openxmlformats.org/officeDocument/2006/relationships" id="257" r:id="Rbda4cda89c1e498c"/>
    <p:sldId xmlns:r="http://schemas.openxmlformats.org/officeDocument/2006/relationships" id="258" r:id="R4ac1bc87943849f7"/>
    <p:sldId xmlns:r="http://schemas.openxmlformats.org/officeDocument/2006/relationships" id="259" r:id="R35c05c0932c54118"/>
    <p:sldId xmlns:r="http://schemas.openxmlformats.org/officeDocument/2006/relationships" id="260" r:id="R225ec1303c9f4d29"/>
    <p:sldId xmlns:r="http://schemas.openxmlformats.org/officeDocument/2006/relationships" id="261" r:id="Rb276d928d7504325"/>
    <p:sldId xmlns:r="http://schemas.openxmlformats.org/officeDocument/2006/relationships" id="262" r:id="R4bd5d50afc7a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c36d85aee444a" /><Relationship Type="http://schemas.openxmlformats.org/officeDocument/2006/relationships/slide" Target="/ppt/slides/slide1.xml" Id="Rb78682981df74436" /><Relationship Type="http://schemas.openxmlformats.org/officeDocument/2006/relationships/slide" Target="/ppt/slides/slide2.xml" Id="Rbda4cda89c1e498c" /><Relationship Type="http://schemas.openxmlformats.org/officeDocument/2006/relationships/slide" Target="/ppt/slides/slide3.xml" Id="R4ac1bc87943849f7" /><Relationship Type="http://schemas.openxmlformats.org/officeDocument/2006/relationships/slide" Target="/ppt/slides/slide4.xml" Id="R35c05c0932c54118" /><Relationship Type="http://schemas.openxmlformats.org/officeDocument/2006/relationships/slide" Target="/ppt/slides/slide5.xml" Id="R225ec1303c9f4d29" /><Relationship Type="http://schemas.openxmlformats.org/officeDocument/2006/relationships/slide" Target="/ppt/slides/slide6.xml" Id="Rb276d928d7504325" /><Relationship Type="http://schemas.openxmlformats.org/officeDocument/2006/relationships/slide" Target="/ppt/slides/slide7.xml" Id="R4bd5d50afc7a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dd804638f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7e339aa29463c" /><Relationship Type="http://schemas.openxmlformats.org/officeDocument/2006/relationships/theme" Target="/ppt/slideMasters/theme/theme1.xml" Id="Rd8730a82a4ba4f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7e339aa2946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e8981849843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f89e4ded84d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9a808848f43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e5e58c759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a94750cbd4b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22b3737344b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5f0c232be45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VEIKRYSSET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VEIKRYSSET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DAGFINN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Andersson, Nordbøveien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