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482f8ee56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eb8eef5da46b3"/>
  </p:sldMasterIdLst>
  <p:sldIdLst>
    <p:sldId xmlns:r="http://schemas.openxmlformats.org/officeDocument/2006/relationships" id="256" r:id="R605b8861a50b4c87"/>
    <p:sldId xmlns:r="http://schemas.openxmlformats.org/officeDocument/2006/relationships" id="257" r:id="R4cdd76d1c7814e5b"/>
    <p:sldId xmlns:r="http://schemas.openxmlformats.org/officeDocument/2006/relationships" id="258" r:id="Rfbc6378f379b4de0"/>
    <p:sldId xmlns:r="http://schemas.openxmlformats.org/officeDocument/2006/relationships" id="259" r:id="R3e0ca3ad98ef481e"/>
    <p:sldId xmlns:r="http://schemas.openxmlformats.org/officeDocument/2006/relationships" id="260" r:id="R29e0d50345f840ea"/>
    <p:sldId xmlns:r="http://schemas.openxmlformats.org/officeDocument/2006/relationships" id="261" r:id="R2bf22229539f4e2f"/>
    <p:sldId xmlns:r="http://schemas.openxmlformats.org/officeDocument/2006/relationships" id="262" r:id="Rab64d5bfe4d3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eb8eef5da46b3" /><Relationship Type="http://schemas.openxmlformats.org/officeDocument/2006/relationships/slide" Target="/ppt/slides/slide1.xml" Id="R605b8861a50b4c87" /><Relationship Type="http://schemas.openxmlformats.org/officeDocument/2006/relationships/slide" Target="/ppt/slides/slide2.xml" Id="R4cdd76d1c7814e5b" /><Relationship Type="http://schemas.openxmlformats.org/officeDocument/2006/relationships/slide" Target="/ppt/slides/slide3.xml" Id="Rfbc6378f379b4de0" /><Relationship Type="http://schemas.openxmlformats.org/officeDocument/2006/relationships/slide" Target="/ppt/slides/slide4.xml" Id="R3e0ca3ad98ef481e" /><Relationship Type="http://schemas.openxmlformats.org/officeDocument/2006/relationships/slide" Target="/ppt/slides/slide5.xml" Id="R29e0d50345f840ea" /><Relationship Type="http://schemas.openxmlformats.org/officeDocument/2006/relationships/slide" Target="/ppt/slides/slide6.xml" Id="R2bf22229539f4e2f" /><Relationship Type="http://schemas.openxmlformats.org/officeDocument/2006/relationships/slide" Target="/ppt/slides/slide7.xml" Id="Rab64d5bfe4d3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0e804e81145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a1f787a354fca" /><Relationship Type="http://schemas.openxmlformats.org/officeDocument/2006/relationships/theme" Target="/ppt/slideMasters/theme/theme1.xml" Id="R43fd934ff4e4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0a1f787a35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2cd17531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441ed3dd2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6418f344f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3612b6dbf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a0034679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600d44b16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82fd5cba1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ASGEIR HOLE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ASGEIR HOLE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1 110 387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ASGEIR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ASGEIR HOLE AS</a:t>
            </a:r>
          </a:p>
        </p:txBody>
      </p:sp>
    </p:spTree>
  </p:cSld>
  <p:clrMapOvr>
    <a:masterClrMapping xmlns:a="http://schemas.openxmlformats.org/drawingml/2006/main"/>
  </p:clrMapOvr>
</p:sld>
</file>