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6d2c743c0543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8f776515b044f3"/>
  </p:sldMasterIdLst>
  <p:sldIdLst>
    <p:sldId xmlns:r="http://schemas.openxmlformats.org/officeDocument/2006/relationships" id="256" r:id="R16734611d29c48c5"/>
    <p:sldId xmlns:r="http://schemas.openxmlformats.org/officeDocument/2006/relationships" id="257" r:id="R946eb8e74e534845"/>
    <p:sldId xmlns:r="http://schemas.openxmlformats.org/officeDocument/2006/relationships" id="258" r:id="Rdf4adaae30044bc6"/>
    <p:sldId xmlns:r="http://schemas.openxmlformats.org/officeDocument/2006/relationships" id="259" r:id="Rf4ec5b2a0e234a50"/>
    <p:sldId xmlns:r="http://schemas.openxmlformats.org/officeDocument/2006/relationships" id="260" r:id="R07c428b1e6e94b41"/>
    <p:sldId xmlns:r="http://schemas.openxmlformats.org/officeDocument/2006/relationships" id="261" r:id="R4f2191b86d8a4aee"/>
    <p:sldId xmlns:r="http://schemas.openxmlformats.org/officeDocument/2006/relationships" id="262" r:id="Recf99d6921a94b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8f776515b044f3" /><Relationship Type="http://schemas.openxmlformats.org/officeDocument/2006/relationships/slide" Target="/ppt/slides/slide1.xml" Id="R16734611d29c48c5" /><Relationship Type="http://schemas.openxmlformats.org/officeDocument/2006/relationships/slide" Target="/ppt/slides/slide2.xml" Id="R946eb8e74e534845" /><Relationship Type="http://schemas.openxmlformats.org/officeDocument/2006/relationships/slide" Target="/ppt/slides/slide3.xml" Id="Rdf4adaae30044bc6" /><Relationship Type="http://schemas.openxmlformats.org/officeDocument/2006/relationships/slide" Target="/ppt/slides/slide4.xml" Id="Rf4ec5b2a0e234a50" /><Relationship Type="http://schemas.openxmlformats.org/officeDocument/2006/relationships/slide" Target="/ppt/slides/slide5.xml" Id="R07c428b1e6e94b41" /><Relationship Type="http://schemas.openxmlformats.org/officeDocument/2006/relationships/slide" Target="/ppt/slides/slide6.xml" Id="R4f2191b86d8a4aee" /><Relationship Type="http://schemas.openxmlformats.org/officeDocument/2006/relationships/slide" Target="/ppt/slides/slide7.xml" Id="Recf99d6921a94b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335a1f89564b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b36609c9a427c" /><Relationship Type="http://schemas.openxmlformats.org/officeDocument/2006/relationships/theme" Target="/ppt/slideMasters/theme/theme1.xml" Id="R373fb9cfbff844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4b36609c9a42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6cb2d8ffb45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0f85dcfc74c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292543e5f40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e3fa459fd48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13db4c7d248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8e090743a4d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c07e0a178f4e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JØRN HEGGEDAL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HEGGEDAL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 HEGGEDAL HOLDING AS ble etablert [år] og holder til i Setskog.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HEGGEDAL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HEGGEDAL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HEGGEDAL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7 055 348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7 069 061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HEGGEDAL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HEGGEDAL 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HEGGEDAL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Setskogveien 1492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1954 Setskog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928 021 777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JØRN HEGGEDAL HOLDING AS</a:t>
            </a:r>
          </a:p>
        </p:txBody>
      </p:sp>
    </p:spTree>
  </p:cSld>
  <p:clrMapOvr>
    <a:masterClrMapping xmlns:a="http://schemas.openxmlformats.org/drawingml/2006/main"/>
  </p:clrMapOvr>
</p:sld>
</file>