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1b5d97a5dd4f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a1c17a807a4b87"/>
  </p:sldMasterIdLst>
  <p:sldIdLst>
    <p:sldId xmlns:r="http://schemas.openxmlformats.org/officeDocument/2006/relationships" id="256" r:id="Rdc326673ab8545a4"/>
    <p:sldId xmlns:r="http://schemas.openxmlformats.org/officeDocument/2006/relationships" id="257" r:id="R01029ba5c2c14798"/>
    <p:sldId xmlns:r="http://schemas.openxmlformats.org/officeDocument/2006/relationships" id="258" r:id="R58746d0e4c224258"/>
    <p:sldId xmlns:r="http://schemas.openxmlformats.org/officeDocument/2006/relationships" id="259" r:id="R324a8e80953f4039"/>
    <p:sldId xmlns:r="http://schemas.openxmlformats.org/officeDocument/2006/relationships" id="260" r:id="Rf6e9731fa2b8447a"/>
    <p:sldId xmlns:r="http://schemas.openxmlformats.org/officeDocument/2006/relationships" id="261" r:id="Rd73643d735f14eff"/>
    <p:sldId xmlns:r="http://schemas.openxmlformats.org/officeDocument/2006/relationships" id="262" r:id="R6d703426107948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1c17a807a4b87" /><Relationship Type="http://schemas.openxmlformats.org/officeDocument/2006/relationships/slide" Target="/ppt/slides/slide1.xml" Id="Rdc326673ab8545a4" /><Relationship Type="http://schemas.openxmlformats.org/officeDocument/2006/relationships/slide" Target="/ppt/slides/slide2.xml" Id="R01029ba5c2c14798" /><Relationship Type="http://schemas.openxmlformats.org/officeDocument/2006/relationships/slide" Target="/ppt/slides/slide3.xml" Id="R58746d0e4c224258" /><Relationship Type="http://schemas.openxmlformats.org/officeDocument/2006/relationships/slide" Target="/ppt/slides/slide4.xml" Id="R324a8e80953f4039" /><Relationship Type="http://schemas.openxmlformats.org/officeDocument/2006/relationships/slide" Target="/ppt/slides/slide5.xml" Id="Rf6e9731fa2b8447a" /><Relationship Type="http://schemas.openxmlformats.org/officeDocument/2006/relationships/slide" Target="/ppt/slides/slide6.xml" Id="Rd73643d735f14eff" /><Relationship Type="http://schemas.openxmlformats.org/officeDocument/2006/relationships/slide" Target="/ppt/slides/slide7.xml" Id="R6d703426107948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c81eca310042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fe41479c64f78" /><Relationship Type="http://schemas.openxmlformats.org/officeDocument/2006/relationships/theme" Target="/ppt/slideMasters/theme/theme1.xml" Id="R6744e5235d6d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efe41479c64f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f1f31f15c4d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577fd669040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8afedc10649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95b1984a342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731ecd2bd49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bfda322cd46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e7203c7fb4a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CHRISTOPHER AALHOLM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AALHOLM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294 814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1 709 574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AALHOLM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Michelets vei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928 024 237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CHRISTOPHER AALHOLM AS</a:t>
            </a:r>
          </a:p>
        </p:txBody>
      </p:sp>
    </p:spTree>
  </p:cSld>
  <p:clrMapOvr>
    <a:masterClrMapping xmlns:a="http://schemas.openxmlformats.org/drawingml/2006/main"/>
  </p:clrMapOvr>
</p:sld>
</file>