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2f2b4544fe46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7bc3f7bc4a415b"/>
  </p:sldMasterIdLst>
  <p:sldIdLst>
    <p:sldId xmlns:r="http://schemas.openxmlformats.org/officeDocument/2006/relationships" id="256" r:id="R2e80512523b149f7"/>
    <p:sldId xmlns:r="http://schemas.openxmlformats.org/officeDocument/2006/relationships" id="257" r:id="Rf438dee5da644416"/>
    <p:sldId xmlns:r="http://schemas.openxmlformats.org/officeDocument/2006/relationships" id="258" r:id="R329b9f00e8c14812"/>
    <p:sldId xmlns:r="http://schemas.openxmlformats.org/officeDocument/2006/relationships" id="259" r:id="Rd698e58e24e94427"/>
    <p:sldId xmlns:r="http://schemas.openxmlformats.org/officeDocument/2006/relationships" id="260" r:id="Rc055a05107ea4a6f"/>
    <p:sldId xmlns:r="http://schemas.openxmlformats.org/officeDocument/2006/relationships" id="261" r:id="R5fae8080ef644dec"/>
    <p:sldId xmlns:r="http://schemas.openxmlformats.org/officeDocument/2006/relationships" id="262" r:id="R5bbee4dddd794e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bc3f7bc4a415b" /><Relationship Type="http://schemas.openxmlformats.org/officeDocument/2006/relationships/slide" Target="/ppt/slides/slide1.xml" Id="R2e80512523b149f7" /><Relationship Type="http://schemas.openxmlformats.org/officeDocument/2006/relationships/slide" Target="/ppt/slides/slide2.xml" Id="Rf438dee5da644416" /><Relationship Type="http://schemas.openxmlformats.org/officeDocument/2006/relationships/slide" Target="/ppt/slides/slide3.xml" Id="R329b9f00e8c14812" /><Relationship Type="http://schemas.openxmlformats.org/officeDocument/2006/relationships/slide" Target="/ppt/slides/slide4.xml" Id="Rd698e58e24e94427" /><Relationship Type="http://schemas.openxmlformats.org/officeDocument/2006/relationships/slide" Target="/ppt/slides/slide5.xml" Id="Rc055a05107ea4a6f" /><Relationship Type="http://schemas.openxmlformats.org/officeDocument/2006/relationships/slide" Target="/ppt/slides/slide6.xml" Id="R5fae8080ef644dec" /><Relationship Type="http://schemas.openxmlformats.org/officeDocument/2006/relationships/slide" Target="/ppt/slides/slide7.xml" Id="R5bbee4dddd794e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67b0ce1d8841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ca0d6b2ec480a" /><Relationship Type="http://schemas.openxmlformats.org/officeDocument/2006/relationships/theme" Target="/ppt/slideMasters/theme/theme1.xml" Id="R8158519bc9044a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3ca0d6b2ec48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549eccff440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28c408a5f49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79ce39f0949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36c7b34614e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17c9a436c41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12bece26244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a37dd2c9f42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JUTUL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JUTUL INVEST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728 276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1 664 924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LYBECK ØSTEN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