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68247647a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d45310b0b43e8"/>
  </p:sldMasterIdLst>
  <p:sldIdLst>
    <p:sldId xmlns:r="http://schemas.openxmlformats.org/officeDocument/2006/relationships" id="256" r:id="Rf4b1928c5534440f"/>
    <p:sldId xmlns:r="http://schemas.openxmlformats.org/officeDocument/2006/relationships" id="257" r:id="R5ce99f091ea94f4b"/>
    <p:sldId xmlns:r="http://schemas.openxmlformats.org/officeDocument/2006/relationships" id="258" r:id="R4443f3c1db314f91"/>
    <p:sldId xmlns:r="http://schemas.openxmlformats.org/officeDocument/2006/relationships" id="259" r:id="R3122d676d4b240d9"/>
    <p:sldId xmlns:r="http://schemas.openxmlformats.org/officeDocument/2006/relationships" id="260" r:id="Rba8794c1ec6f4bdd"/>
    <p:sldId xmlns:r="http://schemas.openxmlformats.org/officeDocument/2006/relationships" id="261" r:id="R04e138c3fcbf4593"/>
    <p:sldId xmlns:r="http://schemas.openxmlformats.org/officeDocument/2006/relationships" id="262" r:id="Ra788b91492b04f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d45310b0b43e8" /><Relationship Type="http://schemas.openxmlformats.org/officeDocument/2006/relationships/slide" Target="/ppt/slides/slide1.xml" Id="Rf4b1928c5534440f" /><Relationship Type="http://schemas.openxmlformats.org/officeDocument/2006/relationships/slide" Target="/ppt/slides/slide2.xml" Id="R5ce99f091ea94f4b" /><Relationship Type="http://schemas.openxmlformats.org/officeDocument/2006/relationships/slide" Target="/ppt/slides/slide3.xml" Id="R4443f3c1db314f91" /><Relationship Type="http://schemas.openxmlformats.org/officeDocument/2006/relationships/slide" Target="/ppt/slides/slide4.xml" Id="R3122d676d4b240d9" /><Relationship Type="http://schemas.openxmlformats.org/officeDocument/2006/relationships/slide" Target="/ppt/slides/slide5.xml" Id="Rba8794c1ec6f4bdd" /><Relationship Type="http://schemas.openxmlformats.org/officeDocument/2006/relationships/slide" Target="/ppt/slides/slide6.xml" Id="R04e138c3fcbf4593" /><Relationship Type="http://schemas.openxmlformats.org/officeDocument/2006/relationships/slide" Target="/ppt/slides/slide7.xml" Id="Ra788b91492b04f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4de928da8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615d5f0fb471f" /><Relationship Type="http://schemas.openxmlformats.org/officeDocument/2006/relationships/theme" Target="/ppt/slideMasters/theme/theme1.xml" Id="R0e9708c9041f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9615d5f0fb47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ad3928cd142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0285df17c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3949a37f34e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16e7332e340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8bd6f86bc4f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a3269b2464d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427dc4471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NORDHAGEN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NORDHAGEN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NORDHAGEN PATRICK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928 030 164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NORDHAGEN CONSULTING AS</a:t>
            </a:r>
          </a:p>
        </p:txBody>
      </p:sp>
    </p:spTree>
  </p:cSld>
  <p:clrMapOvr>
    <a:masterClrMapping xmlns:a="http://schemas.openxmlformats.org/drawingml/2006/main"/>
  </p:clrMapOvr>
</p:sld>
</file>