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7177db141d48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b1e46b2714611"/>
  </p:sldMasterIdLst>
  <p:sldIdLst>
    <p:sldId xmlns:r="http://schemas.openxmlformats.org/officeDocument/2006/relationships" id="256" r:id="Rc581c63011a04039"/>
    <p:sldId xmlns:r="http://schemas.openxmlformats.org/officeDocument/2006/relationships" id="257" r:id="Rdcc4c41aa6164bf1"/>
    <p:sldId xmlns:r="http://schemas.openxmlformats.org/officeDocument/2006/relationships" id="258" r:id="R5af5fae2d8ca43cc"/>
    <p:sldId xmlns:r="http://schemas.openxmlformats.org/officeDocument/2006/relationships" id="259" r:id="Rfd0359f9c29f49b3"/>
    <p:sldId xmlns:r="http://schemas.openxmlformats.org/officeDocument/2006/relationships" id="260" r:id="R5010b9b766ae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b1e46b2714611" /><Relationship Type="http://schemas.openxmlformats.org/officeDocument/2006/relationships/slide" Target="/ppt/slides/slide1.xml" Id="Rc581c63011a04039" /><Relationship Type="http://schemas.openxmlformats.org/officeDocument/2006/relationships/slide" Target="/ppt/slides/slide2.xml" Id="Rdcc4c41aa6164bf1" /><Relationship Type="http://schemas.openxmlformats.org/officeDocument/2006/relationships/slide" Target="/ppt/slides/slide3.xml" Id="R5af5fae2d8ca43cc" /><Relationship Type="http://schemas.openxmlformats.org/officeDocument/2006/relationships/slide" Target="/ppt/slides/slide4.xml" Id="Rfd0359f9c29f49b3" /><Relationship Type="http://schemas.openxmlformats.org/officeDocument/2006/relationships/slide" Target="/ppt/slides/slide5.xml" Id="R5010b9b766ae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014cc9d3d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a50a6f234537" /><Relationship Type="http://schemas.openxmlformats.org/officeDocument/2006/relationships/theme" Target="/ppt/slideMasters/theme/theme1.xml" Id="R52af8afb6e2c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40a50a6f23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d6da1cdb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43b4badd340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33f66f07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9b725f008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fc2bb84ec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