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6085544f6f48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d044f193574300"/>
  </p:sldMasterIdLst>
  <p:sldIdLst>
    <p:sldId xmlns:r="http://schemas.openxmlformats.org/officeDocument/2006/relationships" id="256" r:id="R9fbe285a3dd7469f"/>
    <p:sldId xmlns:r="http://schemas.openxmlformats.org/officeDocument/2006/relationships" id="257" r:id="Rd0ff6d96e6044835"/>
    <p:sldId xmlns:r="http://schemas.openxmlformats.org/officeDocument/2006/relationships" id="258" r:id="R6d27fccc227e43e1"/>
    <p:sldId xmlns:r="http://schemas.openxmlformats.org/officeDocument/2006/relationships" id="259" r:id="R4ec84925e39c4c1e"/>
    <p:sldId xmlns:r="http://schemas.openxmlformats.org/officeDocument/2006/relationships" id="260" r:id="Rbf6eeee35d3a4ed3"/>
    <p:sldId xmlns:r="http://schemas.openxmlformats.org/officeDocument/2006/relationships" id="261" r:id="R71e6775bf9c3439b"/>
    <p:sldId xmlns:r="http://schemas.openxmlformats.org/officeDocument/2006/relationships" id="262" r:id="Rf148fd7a363d4b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d044f193574300" /><Relationship Type="http://schemas.openxmlformats.org/officeDocument/2006/relationships/slide" Target="/ppt/slides/slide1.xml" Id="R9fbe285a3dd7469f" /><Relationship Type="http://schemas.openxmlformats.org/officeDocument/2006/relationships/slide" Target="/ppt/slides/slide2.xml" Id="Rd0ff6d96e6044835" /><Relationship Type="http://schemas.openxmlformats.org/officeDocument/2006/relationships/slide" Target="/ppt/slides/slide3.xml" Id="R6d27fccc227e43e1" /><Relationship Type="http://schemas.openxmlformats.org/officeDocument/2006/relationships/slide" Target="/ppt/slides/slide4.xml" Id="R4ec84925e39c4c1e" /><Relationship Type="http://schemas.openxmlformats.org/officeDocument/2006/relationships/slide" Target="/ppt/slides/slide5.xml" Id="Rbf6eeee35d3a4ed3" /><Relationship Type="http://schemas.openxmlformats.org/officeDocument/2006/relationships/slide" Target="/ppt/slides/slide6.xml" Id="R71e6775bf9c3439b" /><Relationship Type="http://schemas.openxmlformats.org/officeDocument/2006/relationships/slide" Target="/ppt/slides/slide7.xml" Id="Rf148fd7a363d4b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508052768644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4a6ccff8445ba" /><Relationship Type="http://schemas.openxmlformats.org/officeDocument/2006/relationships/theme" Target="/ppt/slideMasters/theme/theme1.xml" Id="Ra959e0e7adf84a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44a6ccff8445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cafb57fc542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8e6af6e4c45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f305298ed47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6d01c0df042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b1e34702544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2805ae5e140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aafc3332d4a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ADAMANT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ADAMANT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ADAMANT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ADAMANT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ADAMANT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ADAMANT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2 841 961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9 015 253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11 239 870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ADAMANT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SCHEITZ MATHIAS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ADAMANT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Dunkers gate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928 050 556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ADAMANT HOLDING AS</a:t>
            </a:r>
          </a:p>
        </p:txBody>
      </p:sp>
    </p:spTree>
  </p:cSld>
  <p:clrMapOvr>
    <a:masterClrMapping xmlns:a="http://schemas.openxmlformats.org/drawingml/2006/main"/>
  </p:clrMapOvr>
</p:sld>
</file>