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1439f8370a4b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91d642a6f04a26"/>
  </p:sldMasterIdLst>
  <p:sldIdLst>
    <p:sldId xmlns:r="http://schemas.openxmlformats.org/officeDocument/2006/relationships" id="256" r:id="R213dc5ed75ff4d3c"/>
    <p:sldId xmlns:r="http://schemas.openxmlformats.org/officeDocument/2006/relationships" id="257" r:id="Rf3a6fe5c79714a41"/>
    <p:sldId xmlns:r="http://schemas.openxmlformats.org/officeDocument/2006/relationships" id="258" r:id="R710e111d288c4a16"/>
    <p:sldId xmlns:r="http://schemas.openxmlformats.org/officeDocument/2006/relationships" id="259" r:id="Rb537c55d2e4f4748"/>
    <p:sldId xmlns:r="http://schemas.openxmlformats.org/officeDocument/2006/relationships" id="260" r:id="Rc817881d9be14ee7"/>
    <p:sldId xmlns:r="http://schemas.openxmlformats.org/officeDocument/2006/relationships" id="261" r:id="R673878fb33c84bb4"/>
    <p:sldId xmlns:r="http://schemas.openxmlformats.org/officeDocument/2006/relationships" id="262" r:id="R3e426426843049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1d642a6f04a26" /><Relationship Type="http://schemas.openxmlformats.org/officeDocument/2006/relationships/slide" Target="/ppt/slides/slide1.xml" Id="R213dc5ed75ff4d3c" /><Relationship Type="http://schemas.openxmlformats.org/officeDocument/2006/relationships/slide" Target="/ppt/slides/slide2.xml" Id="Rf3a6fe5c79714a41" /><Relationship Type="http://schemas.openxmlformats.org/officeDocument/2006/relationships/slide" Target="/ppt/slides/slide3.xml" Id="R710e111d288c4a16" /><Relationship Type="http://schemas.openxmlformats.org/officeDocument/2006/relationships/slide" Target="/ppt/slides/slide4.xml" Id="Rb537c55d2e4f4748" /><Relationship Type="http://schemas.openxmlformats.org/officeDocument/2006/relationships/slide" Target="/ppt/slides/slide5.xml" Id="Rc817881d9be14ee7" /><Relationship Type="http://schemas.openxmlformats.org/officeDocument/2006/relationships/slide" Target="/ppt/slides/slide6.xml" Id="R673878fb33c84bb4" /><Relationship Type="http://schemas.openxmlformats.org/officeDocument/2006/relationships/slide" Target="/ppt/slides/slide7.xml" Id="R3e426426843049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4258d7dfd49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a0cb109b749cc" /><Relationship Type="http://schemas.openxmlformats.org/officeDocument/2006/relationships/theme" Target="/ppt/slideMasters/theme/theme1.xml" Id="R873db5a49ffe4d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ca0cb109b749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edef14c1f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97f16cd1e45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b18b4d8be4e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389d888dd44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10faa372c42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03ab5f75040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ca7cf5e734a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ETIKETT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ETIKETT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ETIKETT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ETIKETT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ETIKETT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ETIKETT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6 481 400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7 227 469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14 468 830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ETIKETT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LIFRO AS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NORHA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VILAMA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ETIKETT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928 068 005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ETIKETT HOLDING AS</a:t>
            </a:r>
          </a:p>
        </p:txBody>
      </p:sp>
    </p:spTree>
  </p:cSld>
  <p:clrMapOvr>
    <a:masterClrMapping xmlns:a="http://schemas.openxmlformats.org/drawingml/2006/main"/>
  </p:clrMapOvr>
</p:sld>
</file>