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3e693f1ad04c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23efbb055a4ef3"/>
  </p:sldMasterIdLst>
  <p:sldIdLst>
    <p:sldId xmlns:r="http://schemas.openxmlformats.org/officeDocument/2006/relationships" id="256" r:id="Rcd085795ab94464a"/>
    <p:sldId xmlns:r="http://schemas.openxmlformats.org/officeDocument/2006/relationships" id="257" r:id="Rf541b99ac5894e11"/>
    <p:sldId xmlns:r="http://schemas.openxmlformats.org/officeDocument/2006/relationships" id="258" r:id="R7fe33cdfb9124b41"/>
    <p:sldId xmlns:r="http://schemas.openxmlformats.org/officeDocument/2006/relationships" id="259" r:id="Rdde12f3559b34c01"/>
    <p:sldId xmlns:r="http://schemas.openxmlformats.org/officeDocument/2006/relationships" id="260" r:id="Rf137d6dcb0dc47d2"/>
    <p:sldId xmlns:r="http://schemas.openxmlformats.org/officeDocument/2006/relationships" id="261" r:id="Rcbffe7e4849442ed"/>
    <p:sldId xmlns:r="http://schemas.openxmlformats.org/officeDocument/2006/relationships" id="262" r:id="R021a09c8133446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23efbb055a4ef3" /><Relationship Type="http://schemas.openxmlformats.org/officeDocument/2006/relationships/slide" Target="/ppt/slides/slide1.xml" Id="Rcd085795ab94464a" /><Relationship Type="http://schemas.openxmlformats.org/officeDocument/2006/relationships/slide" Target="/ppt/slides/slide2.xml" Id="Rf541b99ac5894e11" /><Relationship Type="http://schemas.openxmlformats.org/officeDocument/2006/relationships/slide" Target="/ppt/slides/slide3.xml" Id="R7fe33cdfb9124b41" /><Relationship Type="http://schemas.openxmlformats.org/officeDocument/2006/relationships/slide" Target="/ppt/slides/slide4.xml" Id="Rdde12f3559b34c01" /><Relationship Type="http://schemas.openxmlformats.org/officeDocument/2006/relationships/slide" Target="/ppt/slides/slide5.xml" Id="Rf137d6dcb0dc47d2" /><Relationship Type="http://schemas.openxmlformats.org/officeDocument/2006/relationships/slide" Target="/ppt/slides/slide6.xml" Id="Rcbffe7e4849442ed" /><Relationship Type="http://schemas.openxmlformats.org/officeDocument/2006/relationships/slide" Target="/ppt/slides/slide7.xml" Id="R021a09c8133446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4008adcd0249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91872472249d0" /><Relationship Type="http://schemas.openxmlformats.org/officeDocument/2006/relationships/theme" Target="/ppt/slideMasters/theme/theme1.xml" Id="Ra6bd703aed2d46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491872472249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29c3ff83b44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77d45e1ed47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7aaf1747b49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b39d0ae2a46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7277c77b245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e3c44834746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a662b31424b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HYLKJE BILVASK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HYLKJE BILVASK AS ble etablert [år] og holder til i Hylkje.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1 291 926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167 656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702 126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1 086 207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MIDTRØD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Hylkjeflaten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5109 Hylkje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928 068 439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